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tags/tag6.xml" ContentType="application/vnd.openxmlformats-officedocument.presentationml.tags+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tags/tag4.xml" ContentType="application/vnd.openxmlformats-officedocument.presentationml.tags+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tags/tag2.xml" ContentType="application/vnd.openxmlformats-officedocument.presentationml.tags+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tags/tag5.xml" ContentType="application/vnd.openxmlformats-officedocument.presentationml.tags+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Layouts/slideLayout3.xml" ContentType="application/vnd.openxmlformats-officedocument.presentationml.slideLayout+xml"/>
  <Default Extension="jpeg" ContentType="image/jpeg"/>
  <Default Extension="emf" ContentType="image/x-emf"/>
  <Override PartName="/ppt/tags/tag3.xml" ContentType="application/vnd.openxmlformats-officedocument.presentationml.tags+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Layouts/slideLayout1.xml" ContentType="application/vnd.openxmlformats-officedocument.presentationml.slideLayout+xml"/>
  <Override PartName="/ppt/tags/tag1.xml" ContentType="application/vnd.openxmlformats-officedocument.presentationml.tags+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Layouts/slideLayout12.xml" ContentType="application/vnd.openxmlformats-officedocument.presentationml.slideLayout+xml"/>
  <Override PartName="/ppt/notesSlides/notesSlide13.xml" ContentType="application/vnd.openxmlformats-officedocument.presentationml.notesSlide+xml"/>
  <Override PartName="/ppt/slideLayouts/slideLayout10.xml" ContentType="application/vnd.openxmlformats-officedocument.presentationml.slideLayout+xml"/>
  <Default Extension="tiff" ContentType="image/tiff"/>
  <Override PartName="/ppt/notesSlides/notesSlide8.xml" ContentType="application/vnd.openxmlformats-officedocument.presentationml.notesSlide+xml"/>
  <Override PartName="/ppt/notesSlides/notesSlide11.xml" ContentType="application/vnd.openxmlformats-officedocument.presentationml.notesSlide+xml"/>
  <Default Extension="gif" ContentType="image/gif"/>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8"/>
  </p:notesMasterIdLst>
  <p:sldIdLst>
    <p:sldId id="259" r:id="rId2"/>
    <p:sldId id="256" r:id="rId3"/>
    <p:sldId id="305" r:id="rId4"/>
    <p:sldId id="293" r:id="rId5"/>
    <p:sldId id="313" r:id="rId6"/>
    <p:sldId id="314" r:id="rId7"/>
    <p:sldId id="292" r:id="rId8"/>
    <p:sldId id="306" r:id="rId9"/>
    <p:sldId id="263" r:id="rId10"/>
    <p:sldId id="268" r:id="rId11"/>
    <p:sldId id="265" r:id="rId12"/>
    <p:sldId id="307" r:id="rId13"/>
    <p:sldId id="277" r:id="rId14"/>
    <p:sldId id="281" r:id="rId15"/>
    <p:sldId id="278" r:id="rId16"/>
    <p:sldId id="279" r:id="rId17"/>
    <p:sldId id="280" r:id="rId18"/>
    <p:sldId id="282" r:id="rId19"/>
    <p:sldId id="308" r:id="rId20"/>
    <p:sldId id="284" r:id="rId21"/>
    <p:sldId id="285" r:id="rId22"/>
    <p:sldId id="286" r:id="rId23"/>
    <p:sldId id="287" r:id="rId24"/>
    <p:sldId id="294" r:id="rId25"/>
    <p:sldId id="309" r:id="rId26"/>
    <p:sldId id="295" r:id="rId27"/>
    <p:sldId id="299" r:id="rId28"/>
    <p:sldId id="300" r:id="rId29"/>
    <p:sldId id="301" r:id="rId30"/>
    <p:sldId id="302" r:id="rId31"/>
    <p:sldId id="303" r:id="rId32"/>
    <p:sldId id="304" r:id="rId33"/>
    <p:sldId id="310" r:id="rId34"/>
    <p:sldId id="296" r:id="rId35"/>
    <p:sldId id="297" r:id="rId36"/>
    <p:sldId id="283" r:id="rId37"/>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8F8F"/>
    <a:srgbClr val="DEEBF7"/>
  </p:clrMru>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263"/>
    <p:restoredTop sz="80413"/>
  </p:normalViewPr>
  <p:slideViewPr>
    <p:cSldViewPr snapToObjects="1">
      <p:cViewPr varScale="1">
        <p:scale>
          <a:sx n="55" d="100"/>
          <a:sy n="55" d="100"/>
        </p:scale>
        <p:origin x="-692" y="-64"/>
      </p:cViewPr>
      <p:guideLst>
        <p:guide orient="horz" pos="2160"/>
        <p:guide pos="3840"/>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06B871E-163C-6A48-985C-9D25E34FA05C}" type="datetimeFigureOut">
              <a:rPr lang="en-US" smtClean="0"/>
              <a:pPr/>
              <a:t>2/24/2017</a:t>
            </a:fld>
            <a:endParaRPr lang="en-US"/>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Espace réservé des commentair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BF7BEAD-5D40-964E-992A-2AD6F9B7A39C}" type="slidenum">
              <a:rPr lang="en-US" smtClean="0"/>
              <a:pPr/>
              <a:t>‹N°›</a:t>
            </a:fld>
            <a:endParaRPr lang="en-US"/>
          </a:p>
        </p:txBody>
      </p:sp>
    </p:spTree>
    <p:extLst>
      <p:ext uri="{BB962C8B-B14F-4D97-AF65-F5344CB8AC3E}">
        <p14:creationId xmlns="" xmlns:p14="http://schemas.microsoft.com/office/powerpoint/2010/main" val="3121174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noProof="0" dirty="0" smtClean="0"/>
              <a:t>Bonjour à toutes et à tous,</a:t>
            </a:r>
          </a:p>
          <a:p>
            <a:endParaRPr lang="fr-FR" noProof="0" dirty="0" smtClean="0"/>
          </a:p>
          <a:p>
            <a:r>
              <a:rPr lang="fr-FR" noProof="0" dirty="0" smtClean="0"/>
              <a:t>Aujourd’hui </a:t>
            </a:r>
            <a:r>
              <a:rPr lang="fr-FR" baseline="0" noProof="0" dirty="0" smtClean="0"/>
              <a:t>nous allons vous parler de, Bière et accessoirement de  </a:t>
            </a:r>
            <a:r>
              <a:rPr lang="fr-FR" baseline="0" noProof="0" dirty="0" err="1" smtClean="0"/>
              <a:t>Big</a:t>
            </a:r>
            <a:r>
              <a:rPr lang="fr-FR" baseline="0" noProof="0" dirty="0" smtClean="0"/>
              <a:t> Data… </a:t>
            </a:r>
          </a:p>
        </p:txBody>
      </p:sp>
      <p:sp>
        <p:nvSpPr>
          <p:cNvPr id="4" name="Espace réservé du numéro de diapositive 3"/>
          <p:cNvSpPr>
            <a:spLocks noGrp="1"/>
          </p:cNvSpPr>
          <p:nvPr>
            <p:ph type="sldNum" sz="quarter" idx="10"/>
          </p:nvPr>
        </p:nvSpPr>
        <p:spPr/>
        <p:txBody>
          <a:bodyPr/>
          <a:lstStyle/>
          <a:p>
            <a:fld id="{8BF7BEAD-5D40-964E-992A-2AD6F9B7A39C}" type="slidenum">
              <a:rPr lang="en-US" smtClean="0"/>
              <a:pPr/>
              <a:t>1</a:t>
            </a:fld>
            <a:endParaRPr lang="en-US"/>
          </a:p>
        </p:txBody>
      </p:sp>
    </p:spTree>
    <p:extLst>
      <p:ext uri="{BB962C8B-B14F-4D97-AF65-F5344CB8AC3E}">
        <p14:creationId xmlns="" xmlns:p14="http://schemas.microsoft.com/office/powerpoint/2010/main" val="16028153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err="1" smtClean="0"/>
              <a:t>Imaginez</a:t>
            </a:r>
            <a:r>
              <a:rPr lang="en-US" dirty="0" smtClean="0"/>
              <a:t>,</a:t>
            </a:r>
            <a:r>
              <a:rPr lang="en-US" baseline="0" dirty="0" smtClean="0"/>
              <a:t> </a:t>
            </a:r>
            <a:r>
              <a:rPr lang="en-US" baseline="0" dirty="0" err="1" smtClean="0"/>
              <a:t>vous</a:t>
            </a:r>
            <a:r>
              <a:rPr lang="en-US" baseline="0" dirty="0" smtClean="0"/>
              <a:t> </a:t>
            </a:r>
            <a:r>
              <a:rPr lang="fr-FR" baseline="0" dirty="0" smtClean="0"/>
              <a:t>êtes une bande de 4 potes, et vous voulez faire la tourné des bars pour faire le classement des meilleurs bières de la ville.</a:t>
            </a:r>
          </a:p>
          <a:p>
            <a:endParaRPr lang="fr-FR" baseline="0" dirty="0" smtClean="0"/>
          </a:p>
          <a:p>
            <a:r>
              <a:rPr lang="fr-FR" baseline="0" dirty="0" smtClean="0"/>
              <a:t>Pour ça vous avez un appareil de mesure, alcoolémie et tout ça, ainsi qu’une checklist d’élément qualitatif</a:t>
            </a:r>
            <a:r>
              <a:rPr lang="mr-IN" baseline="0" dirty="0" smtClean="0"/>
              <a:t>…</a:t>
            </a:r>
            <a:r>
              <a:rPr lang="fr-FR" baseline="0" dirty="0" smtClean="0"/>
              <a:t> donc il faut gouter la bière!</a:t>
            </a:r>
          </a:p>
          <a:p>
            <a:r>
              <a:rPr lang="en-US" dirty="0" smtClean="0"/>
              <a:t>A la fin, </a:t>
            </a:r>
            <a:r>
              <a:rPr lang="en-US" dirty="0" err="1" smtClean="0"/>
              <a:t>vous</a:t>
            </a:r>
            <a:r>
              <a:rPr lang="en-US" dirty="0" smtClean="0"/>
              <a:t> </a:t>
            </a:r>
            <a:r>
              <a:rPr lang="en-US" dirty="0" err="1" smtClean="0"/>
              <a:t>avez</a:t>
            </a:r>
            <a:r>
              <a:rPr lang="en-US" dirty="0" smtClean="0"/>
              <a:t> un </a:t>
            </a:r>
            <a:r>
              <a:rPr lang="en-US" dirty="0" err="1" smtClean="0"/>
              <a:t>classement</a:t>
            </a:r>
            <a:r>
              <a:rPr lang="en-US" baseline="0" dirty="0" smtClean="0"/>
              <a:t> avec </a:t>
            </a:r>
            <a:r>
              <a:rPr lang="en-US" baseline="0" dirty="0" err="1" smtClean="0"/>
              <a:t>une</a:t>
            </a:r>
            <a:r>
              <a:rPr lang="en-US" baseline="0" dirty="0" smtClean="0"/>
              <a:t> note de 0 </a:t>
            </a:r>
            <a:r>
              <a:rPr lang="en-US" baseline="0" dirty="0" err="1" smtClean="0"/>
              <a:t>à</a:t>
            </a:r>
            <a:r>
              <a:rPr lang="en-US" baseline="0" dirty="0" smtClean="0"/>
              <a:t> 20.</a:t>
            </a:r>
            <a:endParaRPr lang="en-US" dirty="0"/>
          </a:p>
        </p:txBody>
      </p:sp>
      <p:sp>
        <p:nvSpPr>
          <p:cNvPr id="4" name="Espace réservé du numéro de diapositive 3"/>
          <p:cNvSpPr>
            <a:spLocks noGrp="1"/>
          </p:cNvSpPr>
          <p:nvPr>
            <p:ph type="sldNum" sz="quarter" idx="10"/>
          </p:nvPr>
        </p:nvSpPr>
        <p:spPr/>
        <p:txBody>
          <a:bodyPr/>
          <a:lstStyle/>
          <a:p>
            <a:fld id="{8BF7BEAD-5D40-964E-992A-2AD6F9B7A39C}" type="slidenum">
              <a:rPr lang="en-US" smtClean="0"/>
              <a:pPr/>
              <a:t>20</a:t>
            </a:fld>
            <a:endParaRPr lang="en-US"/>
          </a:p>
        </p:txBody>
      </p:sp>
    </p:spTree>
    <p:extLst>
      <p:ext uri="{BB962C8B-B14F-4D97-AF65-F5344CB8AC3E}">
        <p14:creationId xmlns="" xmlns:p14="http://schemas.microsoft.com/office/powerpoint/2010/main" val="33202908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err="1" smtClean="0"/>
              <a:t>Mais</a:t>
            </a:r>
            <a:r>
              <a:rPr lang="en-US" dirty="0" smtClean="0"/>
              <a:t> voila, </a:t>
            </a:r>
            <a:r>
              <a:rPr lang="en-US" dirty="0" err="1" smtClean="0"/>
              <a:t>dans</a:t>
            </a:r>
            <a:r>
              <a:rPr lang="en-US" dirty="0" smtClean="0"/>
              <a:t> </a:t>
            </a:r>
            <a:r>
              <a:rPr lang="en-US" dirty="0" err="1" smtClean="0"/>
              <a:t>votre</a:t>
            </a:r>
            <a:r>
              <a:rPr lang="en-US" dirty="0" smtClean="0"/>
              <a:t> </a:t>
            </a:r>
            <a:r>
              <a:rPr lang="en-US" dirty="0" err="1" smtClean="0"/>
              <a:t>ville</a:t>
            </a:r>
            <a:r>
              <a:rPr lang="en-US" dirty="0" smtClean="0"/>
              <a:t>,</a:t>
            </a:r>
            <a:r>
              <a:rPr lang="en-US" baseline="0" dirty="0" smtClean="0"/>
              <a:t> des bars </a:t>
            </a:r>
            <a:r>
              <a:rPr lang="en-US" baseline="0" dirty="0" err="1" smtClean="0"/>
              <a:t>il</a:t>
            </a:r>
            <a:r>
              <a:rPr lang="en-US" baseline="0" dirty="0" smtClean="0"/>
              <a:t> y en a beaucoup</a:t>
            </a:r>
            <a:r>
              <a:rPr lang="mr-IN" baseline="0" dirty="0" smtClean="0"/>
              <a:t>…</a:t>
            </a:r>
            <a:r>
              <a:rPr lang="fr-FR" baseline="0" dirty="0" smtClean="0"/>
              <a:t> en fait 20 pour être exact.</a:t>
            </a:r>
          </a:p>
          <a:p>
            <a:r>
              <a:rPr lang="fr-FR" baseline="0" dirty="0" smtClean="0"/>
              <a:t>C’est un gros problème</a:t>
            </a:r>
            <a:r>
              <a:rPr lang="mr-IN" baseline="0" dirty="0" smtClean="0"/>
              <a:t>…</a:t>
            </a:r>
            <a:r>
              <a:rPr lang="fr-FR" baseline="0" dirty="0" smtClean="0"/>
              <a:t> mais vous savez comment fonctionne le </a:t>
            </a:r>
            <a:r>
              <a:rPr lang="fr-FR" baseline="0" dirty="0" err="1" smtClean="0"/>
              <a:t>Big</a:t>
            </a:r>
            <a:r>
              <a:rPr lang="fr-FR" baseline="0" dirty="0" smtClean="0"/>
              <a:t> Data, alors pour appliquer la même logique: gros problème, donc solution </a:t>
            </a:r>
            <a:r>
              <a:rPr lang="fr-FR" baseline="0" dirty="0" err="1" smtClean="0"/>
              <a:t>Big</a:t>
            </a:r>
            <a:r>
              <a:rPr lang="fr-FR" baseline="0" dirty="0" smtClean="0"/>
              <a:t> Data</a:t>
            </a:r>
            <a:endParaRPr lang="en-US" baseline="0" dirty="0" smtClean="0"/>
          </a:p>
        </p:txBody>
      </p:sp>
      <p:sp>
        <p:nvSpPr>
          <p:cNvPr id="4" name="Espace réservé du numéro de diapositive 3"/>
          <p:cNvSpPr>
            <a:spLocks noGrp="1"/>
          </p:cNvSpPr>
          <p:nvPr>
            <p:ph type="sldNum" sz="quarter" idx="10"/>
          </p:nvPr>
        </p:nvSpPr>
        <p:spPr/>
        <p:txBody>
          <a:bodyPr/>
          <a:lstStyle/>
          <a:p>
            <a:fld id="{8BF7BEAD-5D40-964E-992A-2AD6F9B7A39C}" type="slidenum">
              <a:rPr lang="en-US" smtClean="0"/>
              <a:pPr/>
              <a:t>21</a:t>
            </a:fld>
            <a:endParaRPr lang="en-US"/>
          </a:p>
        </p:txBody>
      </p:sp>
    </p:spTree>
    <p:extLst>
      <p:ext uri="{BB962C8B-B14F-4D97-AF65-F5344CB8AC3E}">
        <p14:creationId xmlns="" xmlns:p14="http://schemas.microsoft.com/office/powerpoint/2010/main" val="35323474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err="1" smtClean="0"/>
              <a:t>Comme</a:t>
            </a:r>
            <a:r>
              <a:rPr lang="en-US" dirty="0" smtClean="0"/>
              <a:t> </a:t>
            </a:r>
            <a:r>
              <a:rPr lang="en-US" dirty="0" err="1" smtClean="0"/>
              <a:t>vous</a:t>
            </a:r>
            <a:r>
              <a:rPr lang="en-US" dirty="0" smtClean="0"/>
              <a:t> </a:t>
            </a:r>
            <a:r>
              <a:rPr lang="fr-FR" dirty="0" smtClean="0"/>
              <a:t>êtes 4, et qu’il y a 20 bars, vous vous découpez la tâche: 5 bars chacun, puis</a:t>
            </a:r>
            <a:r>
              <a:rPr lang="fr-FR" baseline="0" dirty="0" smtClean="0"/>
              <a:t> vous allez comparer votre verdict entre vous.</a:t>
            </a:r>
          </a:p>
          <a:p>
            <a:endParaRPr lang="en-US" baseline="0" dirty="0" smtClean="0"/>
          </a:p>
          <a:p>
            <a:r>
              <a:rPr lang="en-US" baseline="0" dirty="0" err="1" smtClean="0"/>
              <a:t>C’est</a:t>
            </a:r>
            <a:r>
              <a:rPr lang="en-US" baseline="0" dirty="0" smtClean="0"/>
              <a:t> la base du Big Data: </a:t>
            </a:r>
            <a:r>
              <a:rPr lang="en-US" baseline="0" dirty="0" err="1" smtClean="0"/>
              <a:t>découper</a:t>
            </a:r>
            <a:r>
              <a:rPr lang="en-US" baseline="0" dirty="0" smtClean="0"/>
              <a:t> un </a:t>
            </a:r>
            <a:r>
              <a:rPr lang="en-US" baseline="0" dirty="0" err="1" smtClean="0"/>
              <a:t>gros</a:t>
            </a:r>
            <a:r>
              <a:rPr lang="en-US" baseline="0" dirty="0" smtClean="0"/>
              <a:t> </a:t>
            </a:r>
            <a:r>
              <a:rPr lang="en-US" baseline="0" dirty="0" err="1" smtClean="0"/>
              <a:t>problème</a:t>
            </a:r>
            <a:r>
              <a:rPr lang="en-US" baseline="0" dirty="0" smtClean="0"/>
              <a:t> en </a:t>
            </a:r>
            <a:r>
              <a:rPr lang="en-US" baseline="0" dirty="0" err="1" smtClean="0"/>
              <a:t>petits</a:t>
            </a:r>
            <a:r>
              <a:rPr lang="en-US" baseline="0" dirty="0" smtClean="0"/>
              <a:t> </a:t>
            </a:r>
            <a:r>
              <a:rPr lang="en-US" baseline="0" dirty="0" err="1" smtClean="0"/>
              <a:t>problèmes</a:t>
            </a:r>
            <a:r>
              <a:rPr lang="en-US" baseline="0" dirty="0" smtClean="0"/>
              <a:t>, pour </a:t>
            </a:r>
            <a:r>
              <a:rPr lang="en-US" baseline="0" dirty="0" err="1" smtClean="0"/>
              <a:t>paralleliser</a:t>
            </a:r>
            <a:r>
              <a:rPr lang="en-US" baseline="0" dirty="0" smtClean="0"/>
              <a:t> les t</a:t>
            </a:r>
            <a:r>
              <a:rPr lang="fr-FR" baseline="0" dirty="0" err="1" smtClean="0"/>
              <a:t>âches</a:t>
            </a:r>
            <a:r>
              <a:rPr lang="fr-FR" baseline="0" dirty="0" smtClean="0"/>
              <a:t>.</a:t>
            </a:r>
            <a:endParaRPr lang="en-US" dirty="0" smtClean="0"/>
          </a:p>
        </p:txBody>
      </p:sp>
      <p:sp>
        <p:nvSpPr>
          <p:cNvPr id="4" name="Espace réservé du numéro de diapositive 3"/>
          <p:cNvSpPr>
            <a:spLocks noGrp="1"/>
          </p:cNvSpPr>
          <p:nvPr>
            <p:ph type="sldNum" sz="quarter" idx="10"/>
          </p:nvPr>
        </p:nvSpPr>
        <p:spPr/>
        <p:txBody>
          <a:bodyPr/>
          <a:lstStyle/>
          <a:p>
            <a:fld id="{8BF7BEAD-5D40-964E-992A-2AD6F9B7A39C}" type="slidenum">
              <a:rPr lang="en-US" smtClean="0"/>
              <a:pPr/>
              <a:t>22</a:t>
            </a:fld>
            <a:endParaRPr lang="en-US"/>
          </a:p>
        </p:txBody>
      </p:sp>
    </p:spTree>
    <p:extLst>
      <p:ext uri="{BB962C8B-B14F-4D97-AF65-F5344CB8AC3E}">
        <p14:creationId xmlns="" xmlns:p14="http://schemas.microsoft.com/office/powerpoint/2010/main" val="8182411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smtClean="0"/>
              <a:t>Un de </a:t>
            </a:r>
            <a:r>
              <a:rPr lang="en-US" dirty="0" err="1" smtClean="0"/>
              <a:t>vos</a:t>
            </a:r>
            <a:r>
              <a:rPr lang="en-US" dirty="0" smtClean="0"/>
              <a:t> </a:t>
            </a:r>
            <a:r>
              <a:rPr lang="en-US" dirty="0" err="1" smtClean="0"/>
              <a:t>potes</a:t>
            </a:r>
            <a:r>
              <a:rPr lang="en-US" baseline="0" dirty="0" smtClean="0"/>
              <a:t> </a:t>
            </a:r>
            <a:r>
              <a:rPr lang="en-US" baseline="0" dirty="0" err="1" smtClean="0"/>
              <a:t>dit</a:t>
            </a:r>
            <a:r>
              <a:rPr lang="en-US" baseline="0" dirty="0" smtClean="0"/>
              <a:t>: “</a:t>
            </a:r>
            <a:r>
              <a:rPr lang="en-US" baseline="0" dirty="0" err="1" smtClean="0"/>
              <a:t>c’est</a:t>
            </a:r>
            <a:r>
              <a:rPr lang="en-US" baseline="0" dirty="0" smtClean="0"/>
              <a:t> super </a:t>
            </a:r>
            <a:r>
              <a:rPr lang="en-US" baseline="0" dirty="0" err="1" smtClean="0"/>
              <a:t>comme</a:t>
            </a:r>
            <a:r>
              <a:rPr lang="en-US" baseline="0" dirty="0" smtClean="0"/>
              <a:t> idée! </a:t>
            </a:r>
            <a:r>
              <a:rPr lang="en-US" baseline="0" dirty="0" err="1" smtClean="0"/>
              <a:t>Donc</a:t>
            </a:r>
            <a:r>
              <a:rPr lang="en-US" baseline="0" dirty="0" smtClean="0"/>
              <a:t> on </a:t>
            </a:r>
            <a:r>
              <a:rPr lang="en-US" baseline="0" dirty="0" err="1" smtClean="0"/>
              <a:t>va</a:t>
            </a:r>
            <a:r>
              <a:rPr lang="en-US" baseline="0" dirty="0" smtClean="0"/>
              <a:t> </a:t>
            </a:r>
            <a:r>
              <a:rPr lang="en-US" baseline="0" dirty="0" err="1" smtClean="0"/>
              <a:t>chacun</a:t>
            </a:r>
            <a:r>
              <a:rPr lang="en-US" baseline="0" dirty="0" smtClean="0"/>
              <a:t> </a:t>
            </a:r>
            <a:r>
              <a:rPr lang="en-US" baseline="0" dirty="0" err="1" smtClean="0"/>
              <a:t>aller</a:t>
            </a:r>
            <a:r>
              <a:rPr lang="en-US" baseline="0" dirty="0" smtClean="0"/>
              <a:t> </a:t>
            </a:r>
            <a:r>
              <a:rPr lang="en-US" baseline="0" dirty="0" err="1" smtClean="0"/>
              <a:t>dans</a:t>
            </a:r>
            <a:r>
              <a:rPr lang="en-US" baseline="0" dirty="0" smtClean="0"/>
              <a:t> un bar, </a:t>
            </a:r>
            <a:r>
              <a:rPr lang="en-US" baseline="0" dirty="0" err="1" smtClean="0"/>
              <a:t>prendre</a:t>
            </a:r>
            <a:r>
              <a:rPr lang="en-US" baseline="0" dirty="0" smtClean="0"/>
              <a:t> </a:t>
            </a:r>
            <a:r>
              <a:rPr lang="en-US" baseline="0" dirty="0" err="1" smtClean="0"/>
              <a:t>une</a:t>
            </a:r>
            <a:r>
              <a:rPr lang="en-US" baseline="0" dirty="0" smtClean="0"/>
              <a:t> </a:t>
            </a:r>
            <a:r>
              <a:rPr lang="en-US" baseline="0" dirty="0" err="1" smtClean="0"/>
              <a:t>bière</a:t>
            </a:r>
            <a:r>
              <a:rPr lang="en-US" baseline="0" dirty="0" smtClean="0"/>
              <a:t>, la </a:t>
            </a:r>
            <a:r>
              <a:rPr lang="en-US" baseline="0" dirty="0" err="1" smtClean="0"/>
              <a:t>rammener</a:t>
            </a:r>
            <a:r>
              <a:rPr lang="en-US" baseline="0" dirty="0" smtClean="0"/>
              <a:t> </a:t>
            </a:r>
            <a:r>
              <a:rPr lang="en-US" baseline="0" dirty="0" err="1" smtClean="0"/>
              <a:t>à</a:t>
            </a:r>
            <a:r>
              <a:rPr lang="en-US" baseline="0" dirty="0" smtClean="0"/>
              <a:t> la </a:t>
            </a:r>
            <a:r>
              <a:rPr lang="en-US" baseline="0" dirty="0" err="1" smtClean="0"/>
              <a:t>maison</a:t>
            </a:r>
            <a:r>
              <a:rPr lang="en-US" baseline="0" dirty="0" smtClean="0"/>
              <a:t>, </a:t>
            </a:r>
            <a:r>
              <a:rPr lang="en-US" baseline="0" dirty="0" err="1" smtClean="0"/>
              <a:t>puis</a:t>
            </a:r>
            <a:r>
              <a:rPr lang="en-US" baseline="0" dirty="0" smtClean="0"/>
              <a:t> la </a:t>
            </a:r>
            <a:r>
              <a:rPr lang="en-US" baseline="0" dirty="0" err="1" smtClean="0"/>
              <a:t>gouter</a:t>
            </a:r>
            <a:r>
              <a:rPr lang="en-US" baseline="0" dirty="0" smtClean="0"/>
              <a:t> et la </a:t>
            </a:r>
            <a:r>
              <a:rPr lang="en-US" baseline="0" dirty="0" err="1" smtClean="0"/>
              <a:t>noter</a:t>
            </a:r>
            <a:r>
              <a:rPr lang="en-US" baseline="0" dirty="0" smtClean="0"/>
              <a:t>, et on </a:t>
            </a:r>
            <a:r>
              <a:rPr lang="en-US" baseline="0" dirty="0" err="1" smtClean="0"/>
              <a:t>refait</a:t>
            </a:r>
            <a:r>
              <a:rPr lang="en-US" baseline="0" dirty="0" smtClean="0"/>
              <a:t> </a:t>
            </a:r>
            <a:r>
              <a:rPr lang="en-US" baseline="0" dirty="0" err="1" smtClean="0"/>
              <a:t>ça</a:t>
            </a:r>
            <a:r>
              <a:rPr lang="en-US" baseline="0" dirty="0" smtClean="0"/>
              <a:t> pour </a:t>
            </a:r>
            <a:r>
              <a:rPr lang="en-US" baseline="0" dirty="0" err="1" smtClean="0"/>
              <a:t>toutes</a:t>
            </a:r>
            <a:r>
              <a:rPr lang="en-US" baseline="0" dirty="0" smtClean="0"/>
              <a:t> les </a:t>
            </a:r>
            <a:r>
              <a:rPr lang="en-US" baseline="0" dirty="0" err="1" smtClean="0"/>
              <a:t>bières</a:t>
            </a:r>
            <a:r>
              <a:rPr lang="en-US" baseline="0" dirty="0" smtClean="0"/>
              <a:t> et </a:t>
            </a:r>
            <a:r>
              <a:rPr lang="en-US" baseline="0" dirty="0" err="1" smtClean="0"/>
              <a:t>tous</a:t>
            </a:r>
            <a:r>
              <a:rPr lang="en-US" baseline="0" dirty="0" smtClean="0"/>
              <a:t> les bars</a:t>
            </a:r>
            <a:r>
              <a:rPr lang="mr-IN" baseline="0" dirty="0" smtClean="0"/>
              <a:t>…</a:t>
            </a:r>
            <a:r>
              <a:rPr lang="fr-FR" baseline="0" dirty="0" smtClean="0"/>
              <a:t> »</a:t>
            </a:r>
          </a:p>
          <a:p>
            <a:endParaRPr lang="fr-FR" baseline="0" dirty="0" smtClean="0"/>
          </a:p>
          <a:p>
            <a:r>
              <a:rPr lang="fr-FR" baseline="0" dirty="0" smtClean="0"/>
              <a:t>Bon</a:t>
            </a:r>
            <a:r>
              <a:rPr lang="mr-IN" baseline="0" dirty="0" smtClean="0"/>
              <a:t>…</a:t>
            </a:r>
            <a:r>
              <a:rPr lang="fr-FR" baseline="0" dirty="0" smtClean="0"/>
              <a:t> vous avez compris qu’il y a un problème dans cette logique</a:t>
            </a:r>
            <a:r>
              <a:rPr lang="mr-IN" baseline="0" dirty="0" smtClean="0"/>
              <a:t>…</a:t>
            </a:r>
            <a:endParaRPr lang="fr-FR" baseline="0" dirty="0" smtClean="0"/>
          </a:p>
          <a:p>
            <a:r>
              <a:rPr lang="fr-FR" baseline="0" dirty="0" smtClean="0"/>
              <a:t>Et pourtant c’est ce qu’on fait tous les jours dans les programme informatiques</a:t>
            </a:r>
            <a:r>
              <a:rPr lang="mr-IN" baseline="0" dirty="0" smtClean="0"/>
              <a:t>…</a:t>
            </a:r>
            <a:endParaRPr lang="fr-FR" baseline="0" dirty="0" smtClean="0"/>
          </a:p>
          <a:p>
            <a:r>
              <a:rPr lang="fr-FR" baseline="0" dirty="0" smtClean="0"/>
              <a:t>Quand un programme a besoin de traiter de la données, il y a sans arrêt des aller-retour entre le programme et la données. C’est comme si vous téléchargiez internet sur votre poste pour trouver un site!</a:t>
            </a:r>
          </a:p>
          <a:p>
            <a:endParaRPr lang="fr-FR" baseline="0" dirty="0" smtClean="0"/>
          </a:p>
          <a:p>
            <a:endParaRPr lang="fr-FR" baseline="0" dirty="0" smtClean="0"/>
          </a:p>
          <a:p>
            <a:endParaRPr lang="en-US" dirty="0"/>
          </a:p>
        </p:txBody>
      </p:sp>
      <p:sp>
        <p:nvSpPr>
          <p:cNvPr id="4" name="Espace réservé du numéro de diapositive 3"/>
          <p:cNvSpPr>
            <a:spLocks noGrp="1"/>
          </p:cNvSpPr>
          <p:nvPr>
            <p:ph type="sldNum" sz="quarter" idx="10"/>
          </p:nvPr>
        </p:nvSpPr>
        <p:spPr/>
        <p:txBody>
          <a:bodyPr/>
          <a:lstStyle/>
          <a:p>
            <a:fld id="{8BF7BEAD-5D40-964E-992A-2AD6F9B7A39C}" type="slidenum">
              <a:rPr lang="en-US" smtClean="0"/>
              <a:pPr/>
              <a:t>23</a:t>
            </a:fld>
            <a:endParaRPr lang="en-US"/>
          </a:p>
        </p:txBody>
      </p:sp>
    </p:spTree>
    <p:extLst>
      <p:ext uri="{BB962C8B-B14F-4D97-AF65-F5344CB8AC3E}">
        <p14:creationId xmlns="" xmlns:p14="http://schemas.microsoft.com/office/powerpoint/2010/main" val="27878883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baseline="0" noProof="0" dirty="0" smtClean="0"/>
              <a:t>La NSA qui nous surveille</a:t>
            </a:r>
            <a:r>
              <a:rPr lang="mr-IN" baseline="0" noProof="0" dirty="0" smtClean="0"/>
              <a:t>…</a:t>
            </a:r>
            <a:endParaRPr lang="fr-FR" baseline="0" noProof="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fr-FR" baseline="0" dirty="0" smtClean="0"/>
              <a:t>Aux Etats-Unis on essaye même de prédire les crimes, ou plutôt le risque qu’un crime soit commis dans un quartier, afin d’y positionner des patrouilles de police</a:t>
            </a:r>
          </a:p>
          <a:p>
            <a:r>
              <a:rPr lang="fr-FR" baseline="0" noProof="0" dirty="0" smtClean="0"/>
              <a:t>On parle de Facebook qui collecte vos données, mais ce ne sont pas les seuls pour mieux vous connaitre et mieux vendre</a:t>
            </a:r>
          </a:p>
        </p:txBody>
      </p:sp>
      <p:sp>
        <p:nvSpPr>
          <p:cNvPr id="4" name="Espace réservé du numéro de diapositive 3"/>
          <p:cNvSpPr>
            <a:spLocks noGrp="1"/>
          </p:cNvSpPr>
          <p:nvPr>
            <p:ph type="sldNum" sz="quarter" idx="10"/>
          </p:nvPr>
        </p:nvSpPr>
        <p:spPr/>
        <p:txBody>
          <a:bodyPr/>
          <a:lstStyle/>
          <a:p>
            <a:fld id="{8BF7BEAD-5D40-964E-992A-2AD6F9B7A39C}" type="slidenum">
              <a:rPr lang="en-US" smtClean="0"/>
              <a:pPr/>
              <a:t>9</a:t>
            </a:fld>
            <a:endParaRPr lang="en-US"/>
          </a:p>
        </p:txBody>
      </p:sp>
    </p:spTree>
    <p:extLst>
      <p:ext uri="{BB962C8B-B14F-4D97-AF65-F5344CB8AC3E}">
        <p14:creationId xmlns="" xmlns:p14="http://schemas.microsoft.com/office/powerpoint/2010/main" val="11347322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baseline="0" noProof="0" dirty="0" smtClean="0"/>
              <a:t>Les sites marchand comme Amazon ou </a:t>
            </a:r>
            <a:r>
              <a:rPr lang="fr-FR" baseline="0" noProof="0" dirty="0" err="1" smtClean="0"/>
              <a:t>Aliexpress</a:t>
            </a:r>
            <a:r>
              <a:rPr lang="fr-FR" baseline="0" noProof="0" dirty="0" smtClean="0"/>
              <a:t> aussi utiliser le </a:t>
            </a:r>
            <a:r>
              <a:rPr lang="fr-FR" baseline="0" noProof="0" dirty="0" err="1" smtClean="0"/>
              <a:t>Big</a:t>
            </a:r>
            <a:r>
              <a:rPr lang="fr-FR" baseline="0" noProof="0" dirty="0" smtClean="0"/>
              <a:t> Data pour avoir un catalogue toujours plus complet, toujours plus gros, avec un nombre d’utilisateur connecteur toujours plus important</a:t>
            </a:r>
          </a:p>
          <a:p>
            <a:endParaRPr lang="en-US" dirty="0"/>
          </a:p>
        </p:txBody>
      </p:sp>
      <p:sp>
        <p:nvSpPr>
          <p:cNvPr id="4" name="Espace réservé du numéro de diapositive 3"/>
          <p:cNvSpPr>
            <a:spLocks noGrp="1"/>
          </p:cNvSpPr>
          <p:nvPr>
            <p:ph type="sldNum" sz="quarter" idx="10"/>
          </p:nvPr>
        </p:nvSpPr>
        <p:spPr/>
        <p:txBody>
          <a:bodyPr/>
          <a:lstStyle/>
          <a:p>
            <a:fld id="{8BF7BEAD-5D40-964E-992A-2AD6F9B7A39C}" type="slidenum">
              <a:rPr lang="en-US" smtClean="0"/>
              <a:pPr/>
              <a:t>10</a:t>
            </a:fld>
            <a:endParaRPr lang="en-US"/>
          </a:p>
        </p:txBody>
      </p:sp>
    </p:spTree>
    <p:extLst>
      <p:ext uri="{BB962C8B-B14F-4D97-AF65-F5344CB8AC3E}">
        <p14:creationId xmlns="" xmlns:p14="http://schemas.microsoft.com/office/powerpoint/2010/main" val="8561258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baseline="0" noProof="0" dirty="0" smtClean="0"/>
              <a:t>Ca ne s’applique pas qu’au marketing ou la surveillance. </a:t>
            </a:r>
          </a:p>
          <a:p>
            <a:r>
              <a:rPr lang="fr-FR" baseline="0" noProof="0" dirty="0" smtClean="0"/>
              <a:t>Dans l'aéronautique ou le ferroviaire on souhaite prédire les pannes de manière toujours plus précise et plus rapide. </a:t>
            </a:r>
          </a:p>
          <a:p>
            <a:r>
              <a:rPr lang="fr-FR" baseline="0" noProof="0" dirty="0" smtClean="0"/>
              <a:t>Grace au </a:t>
            </a:r>
            <a:r>
              <a:rPr lang="fr-FR" baseline="0" noProof="0" dirty="0" err="1" smtClean="0"/>
              <a:t>Big</a:t>
            </a:r>
            <a:r>
              <a:rPr lang="fr-FR" baseline="0" noProof="0" dirty="0" smtClean="0"/>
              <a:t> Data, on a pu analyser de grosses bases de données d’images pour améliorer la détection de forme, comme ce qu’on retrouve dans les futures voitures sans chauffeur</a:t>
            </a:r>
          </a:p>
          <a:p>
            <a:r>
              <a:rPr lang="fr-FR" baseline="0" noProof="0" dirty="0" smtClean="0"/>
              <a:t>Et dans le médical le </a:t>
            </a:r>
            <a:r>
              <a:rPr lang="fr-FR" baseline="0" noProof="0" dirty="0" err="1" smtClean="0"/>
              <a:t>Big</a:t>
            </a:r>
            <a:r>
              <a:rPr lang="fr-FR" baseline="0" noProof="0" dirty="0" smtClean="0"/>
              <a:t> Data permet l’analyse génétique plus rapidement et pour moins cher.</a:t>
            </a:r>
          </a:p>
          <a:p>
            <a:endParaRPr lang="fr-FR" baseline="0" noProof="0" dirty="0" smtClean="0"/>
          </a:p>
        </p:txBody>
      </p:sp>
      <p:sp>
        <p:nvSpPr>
          <p:cNvPr id="4" name="Espace réservé du numéro de diapositive 3"/>
          <p:cNvSpPr>
            <a:spLocks noGrp="1"/>
          </p:cNvSpPr>
          <p:nvPr>
            <p:ph type="sldNum" sz="quarter" idx="10"/>
          </p:nvPr>
        </p:nvSpPr>
        <p:spPr/>
        <p:txBody>
          <a:bodyPr/>
          <a:lstStyle/>
          <a:p>
            <a:fld id="{8BF7BEAD-5D40-964E-992A-2AD6F9B7A39C}" type="slidenum">
              <a:rPr lang="en-US" smtClean="0"/>
              <a:pPr/>
              <a:t>11</a:t>
            </a:fld>
            <a:endParaRPr lang="en-US"/>
          </a:p>
        </p:txBody>
      </p:sp>
    </p:spTree>
    <p:extLst>
      <p:ext uri="{BB962C8B-B14F-4D97-AF65-F5344CB8AC3E}">
        <p14:creationId xmlns="" xmlns:p14="http://schemas.microsoft.com/office/powerpoint/2010/main" val="12565547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noProof="0" dirty="0" smtClean="0"/>
              <a:t>Ça c’est un ordinateur,</a:t>
            </a:r>
            <a:r>
              <a:rPr lang="fr-FR" baseline="0" noProof="0" dirty="0" smtClean="0"/>
              <a:t> pour simplifier.</a:t>
            </a:r>
          </a:p>
          <a:p>
            <a:r>
              <a:rPr lang="fr-FR" baseline="0" noProof="0" dirty="0" smtClean="0"/>
              <a:t>On a les données qui vont monter au CPU pour être traité: calcul de KPI, Machine Learning, etc.</a:t>
            </a:r>
          </a:p>
          <a:p>
            <a:endParaRPr lang="fr-FR" baseline="0" noProof="0" dirty="0" smtClean="0"/>
          </a:p>
          <a:p>
            <a:r>
              <a:rPr lang="fr-FR" baseline="0" noProof="0" dirty="0" smtClean="0"/>
              <a:t>On remarque déjà ici qu’on a une mémoire intermédiaire entre le disque et la CPU: </a:t>
            </a:r>
          </a:p>
          <a:p>
            <a:r>
              <a:rPr lang="fr-FR" baseline="0" noProof="0" dirty="0" smtClean="0"/>
              <a:t>Pour les données qui vont faire des allers retours avec la CPU, les données chaudes, on va mettre ça en mémoire car c’est plus rapide.</a:t>
            </a:r>
          </a:p>
          <a:p>
            <a:r>
              <a:rPr lang="fr-FR" baseline="0" noProof="0" dirty="0" smtClean="0"/>
              <a:t>Imaginer le trajet entre la CPU et la mémoire comme une autoroute</a:t>
            </a:r>
            <a:r>
              <a:rPr lang="mr-IN" baseline="0" noProof="0" dirty="0" smtClean="0"/>
              <a:t>…</a:t>
            </a:r>
            <a:r>
              <a:rPr lang="fr-FR" baseline="0" noProof="0" dirty="0" smtClean="0"/>
              <a:t> vide car il y a peu de données en RAM.</a:t>
            </a:r>
          </a:p>
          <a:p>
            <a:endParaRPr lang="fr-FR" baseline="0" noProof="0" dirty="0" smtClean="0"/>
          </a:p>
          <a:p>
            <a:r>
              <a:rPr lang="fr-FR" baseline="0" noProof="0" dirty="0" smtClean="0"/>
              <a:t>Entre le disque et la RAM c’est autre chose: il y a beaucoup d’informations, et en plus ça va moins vite. C’est comme une nationale avec de bouchons en heure de pointe.</a:t>
            </a:r>
          </a:p>
          <a:p>
            <a:endParaRPr lang="fr-FR" baseline="0" noProof="0" dirty="0" smtClean="0"/>
          </a:p>
          <a:p>
            <a:r>
              <a:rPr lang="fr-FR" baseline="0" noProof="0" dirty="0" smtClean="0"/>
              <a:t> </a:t>
            </a:r>
            <a:endParaRPr lang="fr-FR" noProof="0" dirty="0"/>
          </a:p>
        </p:txBody>
      </p:sp>
      <p:sp>
        <p:nvSpPr>
          <p:cNvPr id="4" name="Espace réservé du numéro de diapositive 3"/>
          <p:cNvSpPr>
            <a:spLocks noGrp="1"/>
          </p:cNvSpPr>
          <p:nvPr>
            <p:ph type="sldNum" sz="quarter" idx="10"/>
          </p:nvPr>
        </p:nvSpPr>
        <p:spPr/>
        <p:txBody>
          <a:bodyPr/>
          <a:lstStyle/>
          <a:p>
            <a:fld id="{8BF7BEAD-5D40-964E-992A-2AD6F9B7A39C}" type="slidenum">
              <a:rPr lang="en-US" smtClean="0"/>
              <a:pPr/>
              <a:t>13</a:t>
            </a:fld>
            <a:endParaRPr lang="en-US"/>
          </a:p>
        </p:txBody>
      </p:sp>
    </p:spTree>
    <p:extLst>
      <p:ext uri="{BB962C8B-B14F-4D97-AF65-F5344CB8AC3E}">
        <p14:creationId xmlns="" xmlns:p14="http://schemas.microsoft.com/office/powerpoint/2010/main" val="20865565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noProof="0" dirty="0" smtClean="0"/>
              <a:t>Et si vous brancher 2 PC ensembles avec un </a:t>
            </a:r>
            <a:r>
              <a:rPr lang="fr-FR" noProof="0" dirty="0" err="1" smtClean="0"/>
              <a:t>cable</a:t>
            </a:r>
            <a:r>
              <a:rPr lang="fr-FR" baseline="0" noProof="0" dirty="0" smtClean="0"/>
              <a:t> réseau, le transfert d’information est encore plus lent.</a:t>
            </a:r>
          </a:p>
          <a:p>
            <a:r>
              <a:rPr lang="fr-FR" baseline="0" noProof="0" dirty="0" smtClean="0"/>
              <a:t>Imaginer comme si c’était un chemin de terre en campagne, avec des voitures qui se perdent en chemin</a:t>
            </a:r>
            <a:r>
              <a:rPr lang="mr-IN" baseline="0" noProof="0" dirty="0" smtClean="0"/>
              <a:t>…</a:t>
            </a:r>
            <a:endParaRPr lang="fr-FR" baseline="0" noProof="0" dirty="0" smtClean="0"/>
          </a:p>
          <a:p>
            <a:r>
              <a:rPr lang="fr-FR" baseline="0" noProof="0" dirty="0" smtClean="0"/>
              <a:t>Nom seulement le réseau c’est lent, mais les données peuvent être perdu en chemin, on doit alors les </a:t>
            </a:r>
            <a:r>
              <a:rPr lang="fr-FR" baseline="0" noProof="0" dirty="0" err="1" smtClean="0"/>
              <a:t>re</a:t>
            </a:r>
            <a:r>
              <a:rPr lang="fr-FR" baseline="0" noProof="0" dirty="0" smtClean="0"/>
              <a:t>-envoyer pour qu’elles arrivent à destination</a:t>
            </a:r>
            <a:r>
              <a:rPr lang="mr-IN" baseline="0" noProof="0" dirty="0" smtClean="0"/>
              <a:t>…</a:t>
            </a:r>
            <a:endParaRPr lang="fr-FR" noProof="0" dirty="0"/>
          </a:p>
        </p:txBody>
      </p:sp>
      <p:sp>
        <p:nvSpPr>
          <p:cNvPr id="4" name="Espace réservé du numéro de diapositive 3"/>
          <p:cNvSpPr>
            <a:spLocks noGrp="1"/>
          </p:cNvSpPr>
          <p:nvPr>
            <p:ph type="sldNum" sz="quarter" idx="10"/>
          </p:nvPr>
        </p:nvSpPr>
        <p:spPr/>
        <p:txBody>
          <a:bodyPr/>
          <a:lstStyle/>
          <a:p>
            <a:fld id="{8BF7BEAD-5D40-964E-992A-2AD6F9B7A39C}" type="slidenum">
              <a:rPr lang="en-US" smtClean="0"/>
              <a:pPr/>
              <a:t>14</a:t>
            </a:fld>
            <a:endParaRPr lang="en-US"/>
          </a:p>
        </p:txBody>
      </p:sp>
    </p:spTree>
    <p:extLst>
      <p:ext uri="{BB962C8B-B14F-4D97-AF65-F5344CB8AC3E}">
        <p14:creationId xmlns="" xmlns:p14="http://schemas.microsoft.com/office/powerpoint/2010/main" val="11246625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noProof="0" dirty="0" smtClean="0"/>
              <a:t>Quand on voulait augmenter la puissance de calcul</a:t>
            </a:r>
            <a:r>
              <a:rPr lang="fr-FR" baseline="0" noProof="0" dirty="0" smtClean="0"/>
              <a:t> et le stockage, on upgradé la machine à son maximum.</a:t>
            </a:r>
          </a:p>
          <a:p>
            <a:endParaRPr lang="fr-FR" baseline="0" noProof="0" dirty="0" smtClean="0"/>
          </a:p>
          <a:p>
            <a:r>
              <a:rPr lang="fr-FR" baseline="0" noProof="0" dirty="0" smtClean="0"/>
              <a:t>Les bases de données ont évolué pour en tirer bénéfice. En effet, si vous branchez plusieurs disques dure, il y a un matériel, le contrôleur RAID, qui fait semblant qu’il n’y ait qu’un seul gros disque. Donc c‘est transparent pour la base de données.</a:t>
            </a:r>
          </a:p>
          <a:p>
            <a:r>
              <a:rPr lang="fr-FR" baseline="0" noProof="0" dirty="0" smtClean="0"/>
              <a:t>Idem pour la mémoire.</a:t>
            </a:r>
          </a:p>
          <a:p>
            <a:r>
              <a:rPr lang="fr-FR" baseline="0" noProof="0" dirty="0" smtClean="0"/>
              <a:t>Mais quand on a inventé les multi-CPU, c’était la révolution: il fallait repenser son application pour tirer bénéfice de tous ces CPU, sinon on n’allait en utiliser qu’un à 100%.</a:t>
            </a:r>
          </a:p>
          <a:p>
            <a:endParaRPr lang="fr-FR" baseline="0" noProof="0" dirty="0" smtClean="0"/>
          </a:p>
          <a:p>
            <a:r>
              <a:rPr lang="fr-FR" baseline="0" noProof="0" dirty="0" smtClean="0"/>
              <a:t>On parle même de technologie MPP, </a:t>
            </a:r>
            <a:r>
              <a:rPr lang="fr-FR" baseline="0" noProof="0" dirty="0" err="1" smtClean="0"/>
              <a:t>Massivelly</a:t>
            </a:r>
            <a:r>
              <a:rPr lang="fr-FR" baseline="0" noProof="0" dirty="0" smtClean="0"/>
              <a:t> </a:t>
            </a:r>
            <a:r>
              <a:rPr lang="fr-FR" baseline="0" noProof="0" dirty="0" err="1" smtClean="0"/>
              <a:t>Parallel</a:t>
            </a:r>
            <a:r>
              <a:rPr lang="fr-FR" baseline="0" noProof="0" dirty="0" smtClean="0"/>
              <a:t> </a:t>
            </a:r>
            <a:r>
              <a:rPr lang="fr-FR" baseline="0" noProof="0" dirty="0" err="1" smtClean="0"/>
              <a:t>Processing</a:t>
            </a:r>
            <a:endParaRPr lang="fr-FR" baseline="0" noProof="0" dirty="0" smtClean="0"/>
          </a:p>
          <a:p>
            <a:endParaRPr lang="fr-FR" baseline="0" noProof="0" dirty="0" smtClean="0"/>
          </a:p>
          <a:p>
            <a:r>
              <a:rPr lang="fr-FR" baseline="0" noProof="0" dirty="0" smtClean="0"/>
              <a:t>Mais quand on voulait brancher plusieurs machines entre elles avec un réseau, ça ne fonctionnait pas bien à cause du problème de performance du réseau. Ça fonctionne dans certains cas, à condition d’avoir un réseau très cher ultra-performant, mais même malgré ça, on atteint des limites physiques.</a:t>
            </a:r>
            <a:endParaRPr lang="fr-FR" noProof="0" dirty="0"/>
          </a:p>
        </p:txBody>
      </p:sp>
      <p:sp>
        <p:nvSpPr>
          <p:cNvPr id="4" name="Espace réservé du numéro de diapositive 3"/>
          <p:cNvSpPr>
            <a:spLocks noGrp="1"/>
          </p:cNvSpPr>
          <p:nvPr>
            <p:ph type="sldNum" sz="quarter" idx="10"/>
          </p:nvPr>
        </p:nvSpPr>
        <p:spPr/>
        <p:txBody>
          <a:bodyPr/>
          <a:lstStyle/>
          <a:p>
            <a:fld id="{8BF7BEAD-5D40-964E-992A-2AD6F9B7A39C}" type="slidenum">
              <a:rPr lang="en-US" smtClean="0"/>
              <a:pPr/>
              <a:t>15</a:t>
            </a:fld>
            <a:endParaRPr lang="en-US"/>
          </a:p>
        </p:txBody>
      </p:sp>
    </p:spTree>
    <p:extLst>
      <p:ext uri="{BB962C8B-B14F-4D97-AF65-F5344CB8AC3E}">
        <p14:creationId xmlns="" xmlns:p14="http://schemas.microsoft.com/office/powerpoint/2010/main" val="4277758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noProof="0" dirty="0" smtClean="0"/>
              <a:t>Donc les géants du Web ont inventés</a:t>
            </a:r>
            <a:r>
              <a:rPr lang="fr-FR" baseline="0" noProof="0" dirty="0" smtClean="0"/>
              <a:t> des technologies qui fonctionnent comme notre problème de classement de bière:</a:t>
            </a:r>
          </a:p>
          <a:p>
            <a:pPr marL="171450" indent="-171450">
              <a:buFontTx/>
              <a:buChar char="-"/>
            </a:pPr>
            <a:r>
              <a:rPr lang="fr-FR" baseline="0" noProof="0" dirty="0" smtClean="0"/>
              <a:t>Découper le problème en plusieurs petits problèmes, en découpant la donnée et le traitement sur plusieurs machine</a:t>
            </a:r>
          </a:p>
          <a:p>
            <a:pPr marL="171450" indent="-171450">
              <a:buFontTx/>
              <a:buChar char="-"/>
            </a:pPr>
            <a:r>
              <a:rPr lang="fr-FR" noProof="0" dirty="0" smtClean="0"/>
              <a:t>Envoyer les traitements proche des données, et collecter les résultats pour les </a:t>
            </a:r>
            <a:r>
              <a:rPr lang="fr-FR" noProof="0" dirty="0" err="1" smtClean="0"/>
              <a:t>re-aggreger</a:t>
            </a:r>
            <a:r>
              <a:rPr lang="fr-FR" noProof="0" dirty="0" smtClean="0"/>
              <a:t>, donc peu d’information circule</a:t>
            </a:r>
            <a:r>
              <a:rPr lang="fr-FR" baseline="0" noProof="0" dirty="0" smtClean="0"/>
              <a:t> sur le réseau: au départ le programme, à la fin des résultats</a:t>
            </a:r>
            <a:endParaRPr lang="fr-FR" noProof="0" dirty="0"/>
          </a:p>
        </p:txBody>
      </p:sp>
      <p:sp>
        <p:nvSpPr>
          <p:cNvPr id="4" name="Espace réservé du numéro de diapositive 3"/>
          <p:cNvSpPr>
            <a:spLocks noGrp="1"/>
          </p:cNvSpPr>
          <p:nvPr>
            <p:ph type="sldNum" sz="quarter" idx="10"/>
          </p:nvPr>
        </p:nvSpPr>
        <p:spPr/>
        <p:txBody>
          <a:bodyPr/>
          <a:lstStyle/>
          <a:p>
            <a:fld id="{8BF7BEAD-5D40-964E-992A-2AD6F9B7A39C}" type="slidenum">
              <a:rPr lang="en-US" smtClean="0"/>
              <a:pPr/>
              <a:t>17</a:t>
            </a:fld>
            <a:endParaRPr lang="en-US"/>
          </a:p>
        </p:txBody>
      </p:sp>
    </p:spTree>
    <p:extLst>
      <p:ext uri="{BB962C8B-B14F-4D97-AF65-F5344CB8AC3E}">
        <p14:creationId xmlns="" xmlns:p14="http://schemas.microsoft.com/office/powerpoint/2010/main" val="19830422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noProof="0" dirty="0" smtClean="0"/>
              <a:t>Et c’est ça la révolution: avec la </a:t>
            </a:r>
            <a:r>
              <a:rPr lang="fr-FR" noProof="0" dirty="0" err="1" smtClean="0"/>
              <a:t>scalabilité</a:t>
            </a:r>
            <a:r>
              <a:rPr lang="fr-FR" noProof="0" dirty="0" smtClean="0"/>
              <a:t> horizontale, plus on ajoute de machine, plus on augmente</a:t>
            </a:r>
            <a:r>
              <a:rPr lang="fr-FR" baseline="0" noProof="0" dirty="0" smtClean="0"/>
              <a:t> la capacité de traitement et plus on peut traiter un volume de données plus gros</a:t>
            </a:r>
          </a:p>
          <a:p>
            <a:r>
              <a:rPr lang="fr-FR" baseline="0" noProof="0" dirty="0" smtClean="0"/>
              <a:t>Ce rapport prix/puissance et quasi linéaire, puisque c’est le prix des machines à ajouter.</a:t>
            </a:r>
          </a:p>
          <a:p>
            <a:r>
              <a:rPr lang="fr-FR" baseline="0" noProof="0" dirty="0" smtClean="0"/>
              <a:t>Alors qu’avant il était exponentiel, car il fallait des machines de plus en plus haut de gamme qui coutaient très cher, elles étaient rare, sur commande, avec les coûts de la R&amp;D</a:t>
            </a:r>
            <a:r>
              <a:rPr lang="mr-IN" baseline="0" noProof="0" dirty="0" smtClean="0"/>
              <a:t>…</a:t>
            </a:r>
            <a:endParaRPr lang="fr-FR" baseline="0" noProof="0" dirty="0" smtClean="0"/>
          </a:p>
          <a:p>
            <a:endParaRPr lang="fr-FR" baseline="0" noProof="0" dirty="0" smtClean="0"/>
          </a:p>
          <a:p>
            <a:r>
              <a:rPr lang="fr-FR" baseline="0" noProof="0" dirty="0" smtClean="0"/>
              <a:t>On était avant dans une situation ou on ne mesurait pas certaines indicateurs, car le coût pour les produire était trop cher, ce n’était pas rentable vis à vis de ce que l’indicateur pouvais apporter.</a:t>
            </a:r>
          </a:p>
          <a:p>
            <a:r>
              <a:rPr lang="fr-FR" baseline="0" noProof="0" dirty="0" smtClean="0"/>
              <a:t>Maintenant on peut mesurer ces indicateurs à des coûts envisageables, et ainsi être différentiant vis à vis des </a:t>
            </a:r>
            <a:r>
              <a:rPr lang="fr-FR" baseline="0" noProof="0" dirty="0" err="1" smtClean="0"/>
              <a:t>concurents</a:t>
            </a:r>
            <a:r>
              <a:rPr lang="fr-FR" baseline="0" noProof="0" dirty="0" smtClean="0"/>
              <a:t>.</a:t>
            </a:r>
          </a:p>
          <a:p>
            <a:endParaRPr lang="fr-FR" baseline="0" noProof="0" dirty="0" smtClean="0"/>
          </a:p>
        </p:txBody>
      </p:sp>
      <p:sp>
        <p:nvSpPr>
          <p:cNvPr id="4" name="Espace réservé du numéro de diapositive 3"/>
          <p:cNvSpPr>
            <a:spLocks noGrp="1"/>
          </p:cNvSpPr>
          <p:nvPr>
            <p:ph type="sldNum" sz="quarter" idx="10"/>
          </p:nvPr>
        </p:nvSpPr>
        <p:spPr/>
        <p:txBody>
          <a:bodyPr/>
          <a:lstStyle/>
          <a:p>
            <a:fld id="{8BF7BEAD-5D40-964E-992A-2AD6F9B7A39C}" type="slidenum">
              <a:rPr lang="en-US" smtClean="0"/>
              <a:pPr/>
              <a:t>18</a:t>
            </a:fld>
            <a:endParaRPr lang="en-US"/>
          </a:p>
        </p:txBody>
      </p:sp>
    </p:spTree>
    <p:extLst>
      <p:ext uri="{BB962C8B-B14F-4D97-AF65-F5344CB8AC3E}">
        <p14:creationId xmlns="" xmlns:p14="http://schemas.microsoft.com/office/powerpoint/2010/main" val="7544530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1524000" y="1122363"/>
            <a:ext cx="9144000" cy="2387600"/>
          </a:xfrm>
        </p:spPr>
        <p:txBody>
          <a:bodyPr anchor="b"/>
          <a:lstStyle>
            <a:lvl1pPr algn="ctr">
              <a:defRPr sz="6000"/>
            </a:lvl1pPr>
          </a:lstStyle>
          <a:p>
            <a:r>
              <a:rPr lang="fr-FR" smtClean="0"/>
              <a:t>Cliquez et modifiez le titre</a:t>
            </a:r>
            <a:endParaRPr lang="en-US"/>
          </a:p>
        </p:txBody>
      </p:sp>
      <p:sp>
        <p:nvSpPr>
          <p:cNvPr id="3" name="Sous-titr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smtClean="0"/>
              <a:t>Cliquez pour modifier le style des sous-titres du masque</a:t>
            </a:r>
            <a:endParaRPr lang="en-US"/>
          </a:p>
        </p:txBody>
      </p:sp>
      <p:sp>
        <p:nvSpPr>
          <p:cNvPr id="4" name="Espace réservé de la date 3"/>
          <p:cNvSpPr>
            <a:spLocks noGrp="1"/>
          </p:cNvSpPr>
          <p:nvPr>
            <p:ph type="dt" sz="half" idx="10"/>
          </p:nvPr>
        </p:nvSpPr>
        <p:spPr/>
        <p:txBody>
          <a:bodyPr/>
          <a:lstStyle/>
          <a:p>
            <a:fld id="{AA8A8B5E-D939-FE44-8C38-3094B6C5F9FD}" type="datetimeFigureOut">
              <a:rPr lang="en-US" smtClean="0"/>
              <a:pPr/>
              <a:t>2/24/2017</a:t>
            </a:fld>
            <a:endParaRPr lang="en-US"/>
          </a:p>
        </p:txBody>
      </p:sp>
      <p:sp>
        <p:nvSpPr>
          <p:cNvPr id="5" name="Espace réservé du pied de page 4"/>
          <p:cNvSpPr>
            <a:spLocks noGrp="1"/>
          </p:cNvSpPr>
          <p:nvPr>
            <p:ph type="ftr" sz="quarter" idx="11"/>
          </p:nvPr>
        </p:nvSpPr>
        <p:spPr/>
        <p:txBody>
          <a:bodyPr/>
          <a:lstStyle/>
          <a:p>
            <a:endParaRPr lang="en-US"/>
          </a:p>
        </p:txBody>
      </p:sp>
      <p:sp>
        <p:nvSpPr>
          <p:cNvPr id="6" name="Espace réservé du numéro de diapositive 5"/>
          <p:cNvSpPr>
            <a:spLocks noGrp="1"/>
          </p:cNvSpPr>
          <p:nvPr>
            <p:ph type="sldNum" sz="quarter" idx="12"/>
          </p:nvPr>
        </p:nvSpPr>
        <p:spPr/>
        <p:txBody>
          <a:bodyPr/>
          <a:lstStyle/>
          <a:p>
            <a:fld id="{DF645ABE-4265-D64F-9963-6E6FA0DF2448}" type="slidenum">
              <a:rPr lang="en-US" smtClean="0"/>
              <a:pPr/>
              <a:t>‹N°›</a:t>
            </a:fld>
            <a:endParaRPr lang="en-US"/>
          </a:p>
        </p:txBody>
      </p:sp>
    </p:spTree>
    <p:extLst>
      <p:ext uri="{BB962C8B-B14F-4D97-AF65-F5344CB8AC3E}">
        <p14:creationId xmlns="" xmlns:p14="http://schemas.microsoft.com/office/powerpoint/2010/main" val="10609386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en-US"/>
          </a:p>
        </p:txBody>
      </p:sp>
      <p:sp>
        <p:nvSpPr>
          <p:cNvPr id="3" name="Espace réservé du texte vertical 2"/>
          <p:cNvSpPr>
            <a:spLocks noGrp="1"/>
          </p:cNvSpPr>
          <p:nvPr>
            <p:ph type="body" orient="vert" idx="1"/>
          </p:nvPr>
        </p:nvSpPr>
        <p:spPr/>
        <p:txBody>
          <a:bodyPr vert="eaVert"/>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4" name="Espace réservé de la date 3"/>
          <p:cNvSpPr>
            <a:spLocks noGrp="1"/>
          </p:cNvSpPr>
          <p:nvPr>
            <p:ph type="dt" sz="half" idx="10"/>
          </p:nvPr>
        </p:nvSpPr>
        <p:spPr/>
        <p:txBody>
          <a:bodyPr/>
          <a:lstStyle/>
          <a:p>
            <a:fld id="{AA8A8B5E-D939-FE44-8C38-3094B6C5F9FD}" type="datetimeFigureOut">
              <a:rPr lang="en-US" smtClean="0"/>
              <a:pPr/>
              <a:t>2/24/2017</a:t>
            </a:fld>
            <a:endParaRPr lang="en-US"/>
          </a:p>
        </p:txBody>
      </p:sp>
      <p:sp>
        <p:nvSpPr>
          <p:cNvPr id="5" name="Espace réservé du pied de page 4"/>
          <p:cNvSpPr>
            <a:spLocks noGrp="1"/>
          </p:cNvSpPr>
          <p:nvPr>
            <p:ph type="ftr" sz="quarter" idx="11"/>
          </p:nvPr>
        </p:nvSpPr>
        <p:spPr/>
        <p:txBody>
          <a:bodyPr/>
          <a:lstStyle/>
          <a:p>
            <a:endParaRPr lang="en-US"/>
          </a:p>
        </p:txBody>
      </p:sp>
      <p:sp>
        <p:nvSpPr>
          <p:cNvPr id="6" name="Espace réservé du numéro de diapositive 5"/>
          <p:cNvSpPr>
            <a:spLocks noGrp="1"/>
          </p:cNvSpPr>
          <p:nvPr>
            <p:ph type="sldNum" sz="quarter" idx="12"/>
          </p:nvPr>
        </p:nvSpPr>
        <p:spPr/>
        <p:txBody>
          <a:bodyPr/>
          <a:lstStyle/>
          <a:p>
            <a:fld id="{DF645ABE-4265-D64F-9963-6E6FA0DF2448}" type="slidenum">
              <a:rPr lang="en-US" smtClean="0"/>
              <a:pPr/>
              <a:t>‹N°›</a:t>
            </a:fld>
            <a:endParaRPr lang="en-US"/>
          </a:p>
        </p:txBody>
      </p:sp>
    </p:spTree>
    <p:extLst>
      <p:ext uri="{BB962C8B-B14F-4D97-AF65-F5344CB8AC3E}">
        <p14:creationId xmlns="" xmlns:p14="http://schemas.microsoft.com/office/powerpoint/2010/main" val="19549504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8724900" y="365125"/>
            <a:ext cx="2628900" cy="5811838"/>
          </a:xfrm>
        </p:spPr>
        <p:txBody>
          <a:bodyPr vert="eaVert"/>
          <a:lstStyle/>
          <a:p>
            <a:r>
              <a:rPr lang="fr-FR" smtClean="0"/>
              <a:t>Cliquez et modifiez le titre</a:t>
            </a:r>
            <a:endParaRPr lang="en-US"/>
          </a:p>
        </p:txBody>
      </p:sp>
      <p:sp>
        <p:nvSpPr>
          <p:cNvPr id="3" name="Espace réservé du texte vertical 2"/>
          <p:cNvSpPr>
            <a:spLocks noGrp="1"/>
          </p:cNvSpPr>
          <p:nvPr>
            <p:ph type="body" orient="vert" idx="1"/>
          </p:nvPr>
        </p:nvSpPr>
        <p:spPr>
          <a:xfrm>
            <a:off x="838200" y="365125"/>
            <a:ext cx="7734300" cy="5811838"/>
          </a:xfrm>
        </p:spPr>
        <p:txBody>
          <a:bodyPr vert="eaVert"/>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4" name="Espace réservé de la date 3"/>
          <p:cNvSpPr>
            <a:spLocks noGrp="1"/>
          </p:cNvSpPr>
          <p:nvPr>
            <p:ph type="dt" sz="half" idx="10"/>
          </p:nvPr>
        </p:nvSpPr>
        <p:spPr/>
        <p:txBody>
          <a:bodyPr/>
          <a:lstStyle/>
          <a:p>
            <a:fld id="{AA8A8B5E-D939-FE44-8C38-3094B6C5F9FD}" type="datetimeFigureOut">
              <a:rPr lang="en-US" smtClean="0"/>
              <a:pPr/>
              <a:t>2/24/2017</a:t>
            </a:fld>
            <a:endParaRPr lang="en-US"/>
          </a:p>
        </p:txBody>
      </p:sp>
      <p:sp>
        <p:nvSpPr>
          <p:cNvPr id="5" name="Espace réservé du pied de page 4"/>
          <p:cNvSpPr>
            <a:spLocks noGrp="1"/>
          </p:cNvSpPr>
          <p:nvPr>
            <p:ph type="ftr" sz="quarter" idx="11"/>
          </p:nvPr>
        </p:nvSpPr>
        <p:spPr/>
        <p:txBody>
          <a:bodyPr/>
          <a:lstStyle/>
          <a:p>
            <a:endParaRPr lang="en-US"/>
          </a:p>
        </p:txBody>
      </p:sp>
      <p:sp>
        <p:nvSpPr>
          <p:cNvPr id="6" name="Espace réservé du numéro de diapositive 5"/>
          <p:cNvSpPr>
            <a:spLocks noGrp="1"/>
          </p:cNvSpPr>
          <p:nvPr>
            <p:ph type="sldNum" sz="quarter" idx="12"/>
          </p:nvPr>
        </p:nvSpPr>
        <p:spPr/>
        <p:txBody>
          <a:bodyPr/>
          <a:lstStyle/>
          <a:p>
            <a:fld id="{DF645ABE-4265-D64F-9963-6E6FA0DF2448}" type="slidenum">
              <a:rPr lang="en-US" smtClean="0"/>
              <a:pPr/>
              <a:t>‹N°›</a:t>
            </a:fld>
            <a:endParaRPr lang="en-US"/>
          </a:p>
        </p:txBody>
      </p:sp>
    </p:spTree>
    <p:extLst>
      <p:ext uri="{BB962C8B-B14F-4D97-AF65-F5344CB8AC3E}">
        <p14:creationId xmlns="" xmlns:p14="http://schemas.microsoft.com/office/powerpoint/2010/main" val="3529350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Standard with title">
    <p:spTree>
      <p:nvGrpSpPr>
        <p:cNvPr id="1" name=""/>
        <p:cNvGrpSpPr/>
        <p:nvPr/>
      </p:nvGrpSpPr>
      <p:grpSpPr>
        <a:xfrm>
          <a:off x="0" y="0"/>
          <a:ext cx="0" cy="0"/>
          <a:chOff x="0" y="0"/>
          <a:chExt cx="0" cy="0"/>
        </a:xfrm>
      </p:grpSpPr>
      <p:sp>
        <p:nvSpPr>
          <p:cNvPr id="28" name="Title Placeholder 17"/>
          <p:cNvSpPr>
            <a:spLocks noGrp="1"/>
          </p:cNvSpPr>
          <p:nvPr>
            <p:ph type="title"/>
          </p:nvPr>
        </p:nvSpPr>
        <p:spPr>
          <a:xfrm>
            <a:off x="334434" y="188919"/>
            <a:ext cx="11523133" cy="360362"/>
          </a:xfrm>
          <a:prstGeom prst="rect">
            <a:avLst/>
          </a:prstGeom>
        </p:spPr>
        <p:txBody>
          <a:bodyPr vert="horz" lIns="0" tIns="63873" rIns="0" bIns="63873" rtlCol="0" anchor="ctr">
            <a:normAutofit/>
          </a:bodyPr>
          <a:lstStyle/>
          <a:p>
            <a:pPr marL="0" marR="0" lvl="0" indent="0" algn="l" defTabSz="1277378" rtl="0" eaLnBrk="1" fontAlgn="base" latinLnBrk="0" hangingPunct="1">
              <a:lnSpc>
                <a:spcPct val="90000"/>
              </a:lnSpc>
              <a:spcBef>
                <a:spcPct val="0"/>
              </a:spcBef>
              <a:spcAft>
                <a:spcPct val="0"/>
              </a:spcAft>
              <a:buClrTx/>
              <a:buSzTx/>
              <a:buFontTx/>
              <a:buNone/>
              <a:tabLst/>
              <a:defRPr/>
            </a:pPr>
            <a:r>
              <a:rPr kumimoji="0" lang="en-US" sz="3299" b="0" i="0" u="none" strike="noStrike" kern="1200" cap="all" spc="0" normalizeH="0" baseline="0" noProof="0" dirty="0" smtClean="0">
                <a:ln>
                  <a:noFill/>
                </a:ln>
                <a:solidFill>
                  <a:schemeClr val="tx1"/>
                </a:solidFill>
                <a:effectLst/>
                <a:uLnTx/>
                <a:uFillTx/>
                <a:latin typeface="Arial" pitchFamily="34" charset="0"/>
                <a:ea typeface="+mj-ea"/>
                <a:cs typeface="Arial" pitchFamily="34" charset="0"/>
              </a:rPr>
              <a:t>Click to edit Master title style</a:t>
            </a:r>
            <a:endParaRPr lang="en-GB" dirty="0"/>
          </a:p>
        </p:txBody>
      </p:sp>
      <p:sp>
        <p:nvSpPr>
          <p:cNvPr id="31" name="Slide Number Placeholder 5"/>
          <p:cNvSpPr txBox="1">
            <a:spLocks/>
          </p:cNvSpPr>
          <p:nvPr/>
        </p:nvSpPr>
        <p:spPr>
          <a:xfrm>
            <a:off x="11184567" y="188918"/>
            <a:ext cx="673002" cy="360362"/>
          </a:xfrm>
          <a:prstGeom prst="rect">
            <a:avLst/>
          </a:prstGeom>
        </p:spPr>
        <p:txBody>
          <a:bodyPr vert="horz" lIns="0" tIns="0" rIns="0" bIns="0" rtlCol="0" anchor="t"/>
          <a:lstStyle>
            <a:lvl1pPr algn="r">
              <a:defRPr sz="800" b="1">
                <a:solidFill>
                  <a:schemeClr val="tx1"/>
                </a:solidFill>
                <a:latin typeface="Arial" pitchFamily="34" charset="0"/>
                <a:cs typeface="Arial" pitchFamily="34" charset="0"/>
              </a:defRPr>
            </a:lvl1pPr>
          </a:lstStyle>
          <a:p>
            <a:pPr marL="0" marR="0" lvl="0" indent="0" algn="r" defTabSz="1277378"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dirty="0" smtClean="0">
                <a:ln>
                  <a:noFill/>
                </a:ln>
                <a:solidFill>
                  <a:srgbClr val="333333"/>
                </a:solidFill>
                <a:effectLst/>
                <a:uLnTx/>
                <a:uFillTx/>
                <a:latin typeface="Arial" pitchFamily="34" charset="0"/>
                <a:ea typeface="+mn-ea"/>
                <a:cs typeface="Arial" pitchFamily="34" charset="0"/>
              </a:rPr>
              <a:t> </a:t>
            </a:r>
            <a:fld id="{C6CC3D56-96BB-45E4-94D9-DF781FE65A81}" type="slidenum">
              <a:rPr kumimoji="0" lang="en-GB" sz="2400" b="0" i="0" u="none" strike="noStrike" kern="1200" cap="none" spc="0" normalizeH="0" baseline="0" noProof="0" smtClean="0">
                <a:ln>
                  <a:noFill/>
                </a:ln>
                <a:solidFill>
                  <a:srgbClr val="333333"/>
                </a:solidFill>
                <a:effectLst/>
                <a:uLnTx/>
                <a:uFillTx/>
                <a:latin typeface="Arial" pitchFamily="34" charset="0"/>
                <a:ea typeface="+mn-ea"/>
                <a:cs typeface="Arial" pitchFamily="34" charset="0"/>
              </a:rPr>
              <a:pPr marL="0" marR="0" lvl="0" indent="0" algn="r" defTabSz="1277378" rtl="0" eaLnBrk="1" fontAlgn="auto" latinLnBrk="0" hangingPunct="1">
                <a:lnSpc>
                  <a:spcPct val="100000"/>
                </a:lnSpc>
                <a:spcBef>
                  <a:spcPts val="0"/>
                </a:spcBef>
                <a:spcAft>
                  <a:spcPts val="0"/>
                </a:spcAft>
                <a:buClrTx/>
                <a:buSzTx/>
                <a:buFontTx/>
                <a:buNone/>
                <a:tabLst/>
                <a:defRPr/>
              </a:pPr>
              <a:t>‹N°›</a:t>
            </a:fld>
            <a:endParaRPr kumimoji="0" lang="en-GB" sz="2400" b="0" i="0" u="none" strike="noStrike" kern="1200" cap="none" spc="0" normalizeH="0" baseline="0" noProof="0" dirty="0">
              <a:ln>
                <a:noFill/>
              </a:ln>
              <a:solidFill>
                <a:srgbClr val="333333"/>
              </a:solidFill>
              <a:effectLst/>
              <a:uLnTx/>
              <a:uFillTx/>
              <a:latin typeface="Arial" pitchFamily="34" charset="0"/>
              <a:ea typeface="+mn-ea"/>
              <a:cs typeface="Arial" pitchFamily="34" charset="0"/>
            </a:endParaRPr>
          </a:p>
        </p:txBody>
      </p:sp>
      <p:sp>
        <p:nvSpPr>
          <p:cNvPr id="4" name="Slide Number Placeholder 5"/>
          <p:cNvSpPr txBox="1">
            <a:spLocks/>
          </p:cNvSpPr>
          <p:nvPr userDrawn="1"/>
        </p:nvSpPr>
        <p:spPr>
          <a:xfrm>
            <a:off x="11184567" y="188918"/>
            <a:ext cx="673002" cy="360362"/>
          </a:xfrm>
          <a:prstGeom prst="rect">
            <a:avLst/>
          </a:prstGeom>
        </p:spPr>
        <p:txBody>
          <a:bodyPr vert="horz" lIns="0" tIns="0" rIns="0" bIns="0" rtlCol="0" anchor="t"/>
          <a:lstStyle>
            <a:lvl1pPr algn="r">
              <a:defRPr sz="800" b="1">
                <a:solidFill>
                  <a:schemeClr val="tx1"/>
                </a:solidFill>
                <a:latin typeface="Arial" pitchFamily="34" charset="0"/>
                <a:cs typeface="Arial" pitchFamily="34" charset="0"/>
              </a:defRPr>
            </a:lvl1pPr>
          </a:lstStyle>
          <a:p>
            <a:pPr marL="0" marR="0" lvl="0" indent="0" algn="r" defTabSz="1277378"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dirty="0" smtClean="0">
                <a:ln>
                  <a:noFill/>
                </a:ln>
                <a:solidFill>
                  <a:srgbClr val="333333"/>
                </a:solidFill>
                <a:effectLst/>
                <a:uLnTx/>
                <a:uFillTx/>
                <a:latin typeface="Arial" pitchFamily="34" charset="0"/>
                <a:ea typeface="+mn-ea"/>
                <a:cs typeface="Arial" pitchFamily="34" charset="0"/>
              </a:rPr>
              <a:t> </a:t>
            </a:r>
            <a:fld id="{C6CC3D56-96BB-45E4-94D9-DF781FE65A81}" type="slidenum">
              <a:rPr kumimoji="0" lang="en-GB" sz="2400" b="0" i="0" u="none" strike="noStrike" kern="1200" cap="none" spc="0" normalizeH="0" baseline="0" noProof="0" smtClean="0">
                <a:ln>
                  <a:noFill/>
                </a:ln>
                <a:solidFill>
                  <a:srgbClr val="333333"/>
                </a:solidFill>
                <a:effectLst/>
                <a:uLnTx/>
                <a:uFillTx/>
                <a:latin typeface="Arial" pitchFamily="34" charset="0"/>
                <a:ea typeface="+mn-ea"/>
                <a:cs typeface="Arial" pitchFamily="34" charset="0"/>
              </a:rPr>
              <a:pPr marL="0" marR="0" lvl="0" indent="0" algn="r" defTabSz="1277378" rtl="0" eaLnBrk="1" fontAlgn="auto" latinLnBrk="0" hangingPunct="1">
                <a:lnSpc>
                  <a:spcPct val="100000"/>
                </a:lnSpc>
                <a:spcBef>
                  <a:spcPts val="0"/>
                </a:spcBef>
                <a:spcAft>
                  <a:spcPts val="0"/>
                </a:spcAft>
                <a:buClrTx/>
                <a:buSzTx/>
                <a:buFontTx/>
                <a:buNone/>
                <a:tabLst/>
                <a:defRPr/>
              </a:pPr>
              <a:t>‹N°›</a:t>
            </a:fld>
            <a:endParaRPr kumimoji="0" lang="en-GB" sz="2400" b="0" i="0" u="none" strike="noStrike" kern="1200" cap="none" spc="0" normalizeH="0" baseline="0" noProof="0" dirty="0">
              <a:ln>
                <a:noFill/>
              </a:ln>
              <a:solidFill>
                <a:srgbClr val="333333"/>
              </a:solidFill>
              <a:effectLst/>
              <a:uLnTx/>
              <a:uFillTx/>
              <a:latin typeface="Arial" pitchFamily="34" charset="0"/>
              <a:ea typeface="+mn-ea"/>
              <a:cs typeface="Arial" pitchFamily="34" charset="0"/>
            </a:endParaRPr>
          </a:p>
        </p:txBody>
      </p:sp>
    </p:spTree>
    <p:extLst>
      <p:ext uri="{BB962C8B-B14F-4D97-AF65-F5344CB8AC3E}">
        <p14:creationId xmlns="" xmlns:p14="http://schemas.microsoft.com/office/powerpoint/2010/main" val="34251186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en-US"/>
          </a:p>
        </p:txBody>
      </p:sp>
      <p:sp>
        <p:nvSpPr>
          <p:cNvPr id="3" name="Espace réservé du contenu 2"/>
          <p:cNvSpPr>
            <a:spLocks noGrp="1"/>
          </p:cNvSpPr>
          <p:nvPr>
            <p:ph idx="1"/>
          </p:nvPr>
        </p:nvSpPr>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4" name="Espace réservé de la date 3"/>
          <p:cNvSpPr>
            <a:spLocks noGrp="1"/>
          </p:cNvSpPr>
          <p:nvPr>
            <p:ph type="dt" sz="half" idx="10"/>
          </p:nvPr>
        </p:nvSpPr>
        <p:spPr/>
        <p:txBody>
          <a:bodyPr/>
          <a:lstStyle/>
          <a:p>
            <a:fld id="{AA8A8B5E-D939-FE44-8C38-3094B6C5F9FD}" type="datetimeFigureOut">
              <a:rPr lang="en-US" smtClean="0"/>
              <a:pPr/>
              <a:t>2/24/2017</a:t>
            </a:fld>
            <a:endParaRPr lang="en-US"/>
          </a:p>
        </p:txBody>
      </p:sp>
      <p:sp>
        <p:nvSpPr>
          <p:cNvPr id="5" name="Espace réservé du pied de page 4"/>
          <p:cNvSpPr>
            <a:spLocks noGrp="1"/>
          </p:cNvSpPr>
          <p:nvPr>
            <p:ph type="ftr" sz="quarter" idx="11"/>
          </p:nvPr>
        </p:nvSpPr>
        <p:spPr/>
        <p:txBody>
          <a:bodyPr/>
          <a:lstStyle/>
          <a:p>
            <a:endParaRPr lang="en-US"/>
          </a:p>
        </p:txBody>
      </p:sp>
      <p:sp>
        <p:nvSpPr>
          <p:cNvPr id="6" name="Espace réservé du numéro de diapositive 5"/>
          <p:cNvSpPr>
            <a:spLocks noGrp="1"/>
          </p:cNvSpPr>
          <p:nvPr>
            <p:ph type="sldNum" sz="quarter" idx="12"/>
          </p:nvPr>
        </p:nvSpPr>
        <p:spPr/>
        <p:txBody>
          <a:bodyPr/>
          <a:lstStyle/>
          <a:p>
            <a:fld id="{DF645ABE-4265-D64F-9963-6E6FA0DF2448}" type="slidenum">
              <a:rPr lang="en-US" smtClean="0"/>
              <a:pPr/>
              <a:t>‹N°›</a:t>
            </a:fld>
            <a:endParaRPr lang="en-US"/>
          </a:p>
        </p:txBody>
      </p:sp>
    </p:spTree>
    <p:extLst>
      <p:ext uri="{BB962C8B-B14F-4D97-AF65-F5344CB8AC3E}">
        <p14:creationId xmlns="" xmlns:p14="http://schemas.microsoft.com/office/powerpoint/2010/main" val="6078308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831850" y="1709738"/>
            <a:ext cx="10515600" cy="2852737"/>
          </a:xfrm>
        </p:spPr>
        <p:txBody>
          <a:bodyPr anchor="b"/>
          <a:lstStyle>
            <a:lvl1pPr>
              <a:defRPr sz="6000"/>
            </a:lvl1pPr>
          </a:lstStyle>
          <a:p>
            <a:r>
              <a:rPr lang="fr-FR" smtClean="0"/>
              <a:t>Cliquez et modifiez le titre</a:t>
            </a:r>
            <a:endParaRPr lang="en-US"/>
          </a:p>
        </p:txBody>
      </p:sp>
      <p:sp>
        <p:nvSpPr>
          <p:cNvPr id="3" name="Espace réservé du texte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smtClean="0"/>
              <a:t>Cliquez pour modifier les styles du texte du masque</a:t>
            </a:r>
          </a:p>
        </p:txBody>
      </p:sp>
      <p:sp>
        <p:nvSpPr>
          <p:cNvPr id="4" name="Espace réservé de la date 3"/>
          <p:cNvSpPr>
            <a:spLocks noGrp="1"/>
          </p:cNvSpPr>
          <p:nvPr>
            <p:ph type="dt" sz="half" idx="10"/>
          </p:nvPr>
        </p:nvSpPr>
        <p:spPr/>
        <p:txBody>
          <a:bodyPr/>
          <a:lstStyle/>
          <a:p>
            <a:fld id="{AA8A8B5E-D939-FE44-8C38-3094B6C5F9FD}" type="datetimeFigureOut">
              <a:rPr lang="en-US" smtClean="0"/>
              <a:pPr/>
              <a:t>2/24/2017</a:t>
            </a:fld>
            <a:endParaRPr lang="en-US"/>
          </a:p>
        </p:txBody>
      </p:sp>
      <p:sp>
        <p:nvSpPr>
          <p:cNvPr id="5" name="Espace réservé du pied de page 4"/>
          <p:cNvSpPr>
            <a:spLocks noGrp="1"/>
          </p:cNvSpPr>
          <p:nvPr>
            <p:ph type="ftr" sz="quarter" idx="11"/>
          </p:nvPr>
        </p:nvSpPr>
        <p:spPr/>
        <p:txBody>
          <a:bodyPr/>
          <a:lstStyle/>
          <a:p>
            <a:endParaRPr lang="en-US"/>
          </a:p>
        </p:txBody>
      </p:sp>
      <p:sp>
        <p:nvSpPr>
          <p:cNvPr id="6" name="Espace réservé du numéro de diapositive 5"/>
          <p:cNvSpPr>
            <a:spLocks noGrp="1"/>
          </p:cNvSpPr>
          <p:nvPr>
            <p:ph type="sldNum" sz="quarter" idx="12"/>
          </p:nvPr>
        </p:nvSpPr>
        <p:spPr/>
        <p:txBody>
          <a:bodyPr/>
          <a:lstStyle/>
          <a:p>
            <a:fld id="{DF645ABE-4265-D64F-9963-6E6FA0DF2448}" type="slidenum">
              <a:rPr lang="en-US" smtClean="0"/>
              <a:pPr/>
              <a:t>‹N°›</a:t>
            </a:fld>
            <a:endParaRPr lang="en-US"/>
          </a:p>
        </p:txBody>
      </p:sp>
    </p:spTree>
    <p:extLst>
      <p:ext uri="{BB962C8B-B14F-4D97-AF65-F5344CB8AC3E}">
        <p14:creationId xmlns="" xmlns:p14="http://schemas.microsoft.com/office/powerpoint/2010/main" val="11624944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en-US"/>
          </a:p>
        </p:txBody>
      </p:sp>
      <p:sp>
        <p:nvSpPr>
          <p:cNvPr id="3" name="Espace réservé du contenu 2"/>
          <p:cNvSpPr>
            <a:spLocks noGrp="1"/>
          </p:cNvSpPr>
          <p:nvPr>
            <p:ph sz="half" idx="1"/>
          </p:nvPr>
        </p:nvSpPr>
        <p:spPr>
          <a:xfrm>
            <a:off x="838200" y="1825625"/>
            <a:ext cx="5181600" cy="4351338"/>
          </a:xfrm>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4" name="Espace réservé du contenu 3"/>
          <p:cNvSpPr>
            <a:spLocks noGrp="1"/>
          </p:cNvSpPr>
          <p:nvPr>
            <p:ph sz="half" idx="2"/>
          </p:nvPr>
        </p:nvSpPr>
        <p:spPr>
          <a:xfrm>
            <a:off x="6172200" y="1825625"/>
            <a:ext cx="5181600" cy="4351338"/>
          </a:xfrm>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5" name="Espace réservé de la date 4"/>
          <p:cNvSpPr>
            <a:spLocks noGrp="1"/>
          </p:cNvSpPr>
          <p:nvPr>
            <p:ph type="dt" sz="half" idx="10"/>
          </p:nvPr>
        </p:nvSpPr>
        <p:spPr/>
        <p:txBody>
          <a:bodyPr/>
          <a:lstStyle/>
          <a:p>
            <a:fld id="{AA8A8B5E-D939-FE44-8C38-3094B6C5F9FD}" type="datetimeFigureOut">
              <a:rPr lang="en-US" smtClean="0"/>
              <a:pPr/>
              <a:t>2/24/2017</a:t>
            </a:fld>
            <a:endParaRPr lang="en-US"/>
          </a:p>
        </p:txBody>
      </p:sp>
      <p:sp>
        <p:nvSpPr>
          <p:cNvPr id="6" name="Espace réservé du pied de page 5"/>
          <p:cNvSpPr>
            <a:spLocks noGrp="1"/>
          </p:cNvSpPr>
          <p:nvPr>
            <p:ph type="ftr" sz="quarter" idx="11"/>
          </p:nvPr>
        </p:nvSpPr>
        <p:spPr/>
        <p:txBody>
          <a:bodyPr/>
          <a:lstStyle/>
          <a:p>
            <a:endParaRPr lang="en-US"/>
          </a:p>
        </p:txBody>
      </p:sp>
      <p:sp>
        <p:nvSpPr>
          <p:cNvPr id="7" name="Espace réservé du numéro de diapositive 6"/>
          <p:cNvSpPr>
            <a:spLocks noGrp="1"/>
          </p:cNvSpPr>
          <p:nvPr>
            <p:ph type="sldNum" sz="quarter" idx="12"/>
          </p:nvPr>
        </p:nvSpPr>
        <p:spPr/>
        <p:txBody>
          <a:bodyPr/>
          <a:lstStyle/>
          <a:p>
            <a:fld id="{DF645ABE-4265-D64F-9963-6E6FA0DF2448}" type="slidenum">
              <a:rPr lang="en-US" smtClean="0"/>
              <a:pPr/>
              <a:t>‹N°›</a:t>
            </a:fld>
            <a:endParaRPr lang="en-US"/>
          </a:p>
        </p:txBody>
      </p:sp>
    </p:spTree>
    <p:extLst>
      <p:ext uri="{BB962C8B-B14F-4D97-AF65-F5344CB8AC3E}">
        <p14:creationId xmlns="" xmlns:p14="http://schemas.microsoft.com/office/powerpoint/2010/main" val="2382360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839788" y="365125"/>
            <a:ext cx="10515600" cy="1325563"/>
          </a:xfrm>
        </p:spPr>
        <p:txBody>
          <a:bodyPr/>
          <a:lstStyle/>
          <a:p>
            <a:r>
              <a:rPr lang="fr-FR" smtClean="0"/>
              <a:t>Cliquez et modifiez le titre</a:t>
            </a:r>
            <a:endParaRPr lang="en-US"/>
          </a:p>
        </p:txBody>
      </p:sp>
      <p:sp>
        <p:nvSpPr>
          <p:cNvPr id="3" name="Espace réservé du texte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Cliquez pour modifier les styles du texte du masque</a:t>
            </a:r>
          </a:p>
        </p:txBody>
      </p:sp>
      <p:sp>
        <p:nvSpPr>
          <p:cNvPr id="4" name="Espace réservé du contenu 3"/>
          <p:cNvSpPr>
            <a:spLocks noGrp="1"/>
          </p:cNvSpPr>
          <p:nvPr>
            <p:ph sz="half" idx="2"/>
          </p:nvPr>
        </p:nvSpPr>
        <p:spPr>
          <a:xfrm>
            <a:off x="839788" y="2505075"/>
            <a:ext cx="5157787" cy="3684588"/>
          </a:xfrm>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5" name="Espace réservé du texte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Cliquez pour modifier les styles du texte du masque</a:t>
            </a:r>
          </a:p>
        </p:txBody>
      </p:sp>
      <p:sp>
        <p:nvSpPr>
          <p:cNvPr id="6" name="Espace réservé du contenu 5"/>
          <p:cNvSpPr>
            <a:spLocks noGrp="1"/>
          </p:cNvSpPr>
          <p:nvPr>
            <p:ph sz="quarter" idx="4"/>
          </p:nvPr>
        </p:nvSpPr>
        <p:spPr>
          <a:xfrm>
            <a:off x="6172200" y="2505075"/>
            <a:ext cx="5183188" cy="3684588"/>
          </a:xfrm>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7" name="Espace réservé de la date 6"/>
          <p:cNvSpPr>
            <a:spLocks noGrp="1"/>
          </p:cNvSpPr>
          <p:nvPr>
            <p:ph type="dt" sz="half" idx="10"/>
          </p:nvPr>
        </p:nvSpPr>
        <p:spPr/>
        <p:txBody>
          <a:bodyPr/>
          <a:lstStyle/>
          <a:p>
            <a:fld id="{AA8A8B5E-D939-FE44-8C38-3094B6C5F9FD}" type="datetimeFigureOut">
              <a:rPr lang="en-US" smtClean="0"/>
              <a:pPr/>
              <a:t>2/24/2017</a:t>
            </a:fld>
            <a:endParaRPr lang="en-US"/>
          </a:p>
        </p:txBody>
      </p:sp>
      <p:sp>
        <p:nvSpPr>
          <p:cNvPr id="8" name="Espace réservé du pied de page 7"/>
          <p:cNvSpPr>
            <a:spLocks noGrp="1"/>
          </p:cNvSpPr>
          <p:nvPr>
            <p:ph type="ftr" sz="quarter" idx="11"/>
          </p:nvPr>
        </p:nvSpPr>
        <p:spPr/>
        <p:txBody>
          <a:bodyPr/>
          <a:lstStyle/>
          <a:p>
            <a:endParaRPr lang="en-US"/>
          </a:p>
        </p:txBody>
      </p:sp>
      <p:sp>
        <p:nvSpPr>
          <p:cNvPr id="9" name="Espace réservé du numéro de diapositive 8"/>
          <p:cNvSpPr>
            <a:spLocks noGrp="1"/>
          </p:cNvSpPr>
          <p:nvPr>
            <p:ph type="sldNum" sz="quarter" idx="12"/>
          </p:nvPr>
        </p:nvSpPr>
        <p:spPr/>
        <p:txBody>
          <a:bodyPr/>
          <a:lstStyle/>
          <a:p>
            <a:fld id="{DF645ABE-4265-D64F-9963-6E6FA0DF2448}" type="slidenum">
              <a:rPr lang="en-US" smtClean="0"/>
              <a:pPr/>
              <a:t>‹N°›</a:t>
            </a:fld>
            <a:endParaRPr lang="en-US"/>
          </a:p>
        </p:txBody>
      </p:sp>
    </p:spTree>
    <p:extLst>
      <p:ext uri="{BB962C8B-B14F-4D97-AF65-F5344CB8AC3E}">
        <p14:creationId xmlns="" xmlns:p14="http://schemas.microsoft.com/office/powerpoint/2010/main" val="11236398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en-US"/>
          </a:p>
        </p:txBody>
      </p:sp>
      <p:sp>
        <p:nvSpPr>
          <p:cNvPr id="3" name="Espace réservé de la date 2"/>
          <p:cNvSpPr>
            <a:spLocks noGrp="1"/>
          </p:cNvSpPr>
          <p:nvPr>
            <p:ph type="dt" sz="half" idx="10"/>
          </p:nvPr>
        </p:nvSpPr>
        <p:spPr/>
        <p:txBody>
          <a:bodyPr/>
          <a:lstStyle/>
          <a:p>
            <a:fld id="{AA8A8B5E-D939-FE44-8C38-3094B6C5F9FD}" type="datetimeFigureOut">
              <a:rPr lang="en-US" smtClean="0"/>
              <a:pPr/>
              <a:t>2/24/2017</a:t>
            </a:fld>
            <a:endParaRPr lang="en-US"/>
          </a:p>
        </p:txBody>
      </p:sp>
      <p:sp>
        <p:nvSpPr>
          <p:cNvPr id="4" name="Espace réservé du pied de page 3"/>
          <p:cNvSpPr>
            <a:spLocks noGrp="1"/>
          </p:cNvSpPr>
          <p:nvPr>
            <p:ph type="ftr" sz="quarter" idx="11"/>
          </p:nvPr>
        </p:nvSpPr>
        <p:spPr/>
        <p:txBody>
          <a:bodyPr/>
          <a:lstStyle/>
          <a:p>
            <a:endParaRPr lang="en-US"/>
          </a:p>
        </p:txBody>
      </p:sp>
      <p:sp>
        <p:nvSpPr>
          <p:cNvPr id="5" name="Espace réservé du numéro de diapositive 4"/>
          <p:cNvSpPr>
            <a:spLocks noGrp="1"/>
          </p:cNvSpPr>
          <p:nvPr>
            <p:ph type="sldNum" sz="quarter" idx="12"/>
          </p:nvPr>
        </p:nvSpPr>
        <p:spPr/>
        <p:txBody>
          <a:bodyPr/>
          <a:lstStyle/>
          <a:p>
            <a:fld id="{DF645ABE-4265-D64F-9963-6E6FA0DF2448}" type="slidenum">
              <a:rPr lang="en-US" smtClean="0"/>
              <a:pPr/>
              <a:t>‹N°›</a:t>
            </a:fld>
            <a:endParaRPr lang="en-US"/>
          </a:p>
        </p:txBody>
      </p:sp>
    </p:spTree>
    <p:extLst>
      <p:ext uri="{BB962C8B-B14F-4D97-AF65-F5344CB8AC3E}">
        <p14:creationId xmlns="" xmlns:p14="http://schemas.microsoft.com/office/powerpoint/2010/main" val="443722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AA8A8B5E-D939-FE44-8C38-3094B6C5F9FD}" type="datetimeFigureOut">
              <a:rPr lang="en-US" smtClean="0"/>
              <a:pPr/>
              <a:t>2/24/2017</a:t>
            </a:fld>
            <a:endParaRPr lang="en-US"/>
          </a:p>
        </p:txBody>
      </p:sp>
      <p:sp>
        <p:nvSpPr>
          <p:cNvPr id="3" name="Espace réservé du pied de page 2"/>
          <p:cNvSpPr>
            <a:spLocks noGrp="1"/>
          </p:cNvSpPr>
          <p:nvPr>
            <p:ph type="ftr" sz="quarter" idx="11"/>
          </p:nvPr>
        </p:nvSpPr>
        <p:spPr/>
        <p:txBody>
          <a:bodyPr/>
          <a:lstStyle/>
          <a:p>
            <a:endParaRPr lang="en-US"/>
          </a:p>
        </p:txBody>
      </p:sp>
      <p:sp>
        <p:nvSpPr>
          <p:cNvPr id="4" name="Espace réservé du numéro de diapositive 3"/>
          <p:cNvSpPr>
            <a:spLocks noGrp="1"/>
          </p:cNvSpPr>
          <p:nvPr>
            <p:ph type="sldNum" sz="quarter" idx="12"/>
          </p:nvPr>
        </p:nvSpPr>
        <p:spPr/>
        <p:txBody>
          <a:bodyPr/>
          <a:lstStyle/>
          <a:p>
            <a:fld id="{DF645ABE-4265-D64F-9963-6E6FA0DF2448}" type="slidenum">
              <a:rPr lang="en-US" smtClean="0"/>
              <a:pPr/>
              <a:t>‹N°›</a:t>
            </a:fld>
            <a:endParaRPr lang="en-US"/>
          </a:p>
        </p:txBody>
      </p:sp>
    </p:spTree>
    <p:extLst>
      <p:ext uri="{BB962C8B-B14F-4D97-AF65-F5344CB8AC3E}">
        <p14:creationId xmlns="" xmlns:p14="http://schemas.microsoft.com/office/powerpoint/2010/main" val="5881516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smtClean="0"/>
              <a:t>Cliquez et modifiez le titre</a:t>
            </a:r>
            <a:endParaRPr lang="en-US"/>
          </a:p>
        </p:txBody>
      </p:sp>
      <p:sp>
        <p:nvSpPr>
          <p:cNvPr id="3" name="Espace réservé du contenu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smtClean="0"/>
              <a:t>Cliquez pour modifier les styles du texte du masque</a:t>
            </a:r>
          </a:p>
        </p:txBody>
      </p:sp>
      <p:sp>
        <p:nvSpPr>
          <p:cNvPr id="5" name="Espace réservé de la date 4"/>
          <p:cNvSpPr>
            <a:spLocks noGrp="1"/>
          </p:cNvSpPr>
          <p:nvPr>
            <p:ph type="dt" sz="half" idx="10"/>
          </p:nvPr>
        </p:nvSpPr>
        <p:spPr/>
        <p:txBody>
          <a:bodyPr/>
          <a:lstStyle/>
          <a:p>
            <a:fld id="{AA8A8B5E-D939-FE44-8C38-3094B6C5F9FD}" type="datetimeFigureOut">
              <a:rPr lang="en-US" smtClean="0"/>
              <a:pPr/>
              <a:t>2/24/2017</a:t>
            </a:fld>
            <a:endParaRPr lang="en-US"/>
          </a:p>
        </p:txBody>
      </p:sp>
      <p:sp>
        <p:nvSpPr>
          <p:cNvPr id="6" name="Espace réservé du pied de page 5"/>
          <p:cNvSpPr>
            <a:spLocks noGrp="1"/>
          </p:cNvSpPr>
          <p:nvPr>
            <p:ph type="ftr" sz="quarter" idx="11"/>
          </p:nvPr>
        </p:nvSpPr>
        <p:spPr/>
        <p:txBody>
          <a:bodyPr/>
          <a:lstStyle/>
          <a:p>
            <a:endParaRPr lang="en-US"/>
          </a:p>
        </p:txBody>
      </p:sp>
      <p:sp>
        <p:nvSpPr>
          <p:cNvPr id="7" name="Espace réservé du numéro de diapositive 6"/>
          <p:cNvSpPr>
            <a:spLocks noGrp="1"/>
          </p:cNvSpPr>
          <p:nvPr>
            <p:ph type="sldNum" sz="quarter" idx="12"/>
          </p:nvPr>
        </p:nvSpPr>
        <p:spPr/>
        <p:txBody>
          <a:bodyPr/>
          <a:lstStyle/>
          <a:p>
            <a:fld id="{DF645ABE-4265-D64F-9963-6E6FA0DF2448}" type="slidenum">
              <a:rPr lang="en-US" smtClean="0"/>
              <a:pPr/>
              <a:t>‹N°›</a:t>
            </a:fld>
            <a:endParaRPr lang="en-US"/>
          </a:p>
        </p:txBody>
      </p:sp>
    </p:spTree>
    <p:extLst>
      <p:ext uri="{BB962C8B-B14F-4D97-AF65-F5344CB8AC3E}">
        <p14:creationId xmlns="" xmlns:p14="http://schemas.microsoft.com/office/powerpoint/2010/main" val="1980418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smtClean="0"/>
              <a:t>Cliquez et modifiez le titre</a:t>
            </a:r>
            <a:endParaRPr lang="en-US"/>
          </a:p>
        </p:txBody>
      </p:sp>
      <p:sp>
        <p:nvSpPr>
          <p:cNvPr id="3" name="Espace réservé pour une image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smtClean="0"/>
              <a:t>Cliquez pour modifier les styles du texte du masque</a:t>
            </a:r>
          </a:p>
        </p:txBody>
      </p:sp>
      <p:sp>
        <p:nvSpPr>
          <p:cNvPr id="5" name="Espace réservé de la date 4"/>
          <p:cNvSpPr>
            <a:spLocks noGrp="1"/>
          </p:cNvSpPr>
          <p:nvPr>
            <p:ph type="dt" sz="half" idx="10"/>
          </p:nvPr>
        </p:nvSpPr>
        <p:spPr/>
        <p:txBody>
          <a:bodyPr/>
          <a:lstStyle/>
          <a:p>
            <a:fld id="{AA8A8B5E-D939-FE44-8C38-3094B6C5F9FD}" type="datetimeFigureOut">
              <a:rPr lang="en-US" smtClean="0"/>
              <a:pPr/>
              <a:t>2/24/2017</a:t>
            </a:fld>
            <a:endParaRPr lang="en-US"/>
          </a:p>
        </p:txBody>
      </p:sp>
      <p:sp>
        <p:nvSpPr>
          <p:cNvPr id="6" name="Espace réservé du pied de page 5"/>
          <p:cNvSpPr>
            <a:spLocks noGrp="1"/>
          </p:cNvSpPr>
          <p:nvPr>
            <p:ph type="ftr" sz="quarter" idx="11"/>
          </p:nvPr>
        </p:nvSpPr>
        <p:spPr/>
        <p:txBody>
          <a:bodyPr/>
          <a:lstStyle/>
          <a:p>
            <a:endParaRPr lang="en-US"/>
          </a:p>
        </p:txBody>
      </p:sp>
      <p:sp>
        <p:nvSpPr>
          <p:cNvPr id="7" name="Espace réservé du numéro de diapositive 6"/>
          <p:cNvSpPr>
            <a:spLocks noGrp="1"/>
          </p:cNvSpPr>
          <p:nvPr>
            <p:ph type="sldNum" sz="quarter" idx="12"/>
          </p:nvPr>
        </p:nvSpPr>
        <p:spPr/>
        <p:txBody>
          <a:bodyPr/>
          <a:lstStyle/>
          <a:p>
            <a:fld id="{DF645ABE-4265-D64F-9963-6E6FA0DF2448}" type="slidenum">
              <a:rPr lang="en-US" smtClean="0"/>
              <a:pPr/>
              <a:t>‹N°›</a:t>
            </a:fld>
            <a:endParaRPr lang="en-US"/>
          </a:p>
        </p:txBody>
      </p:sp>
    </p:spTree>
    <p:extLst>
      <p:ext uri="{BB962C8B-B14F-4D97-AF65-F5344CB8AC3E}">
        <p14:creationId xmlns="" xmlns:p14="http://schemas.microsoft.com/office/powerpoint/2010/main" val="20365650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smtClean="0"/>
              <a:t>Cliquez et modifiez le titre</a:t>
            </a:r>
            <a:endParaRPr lang="en-US"/>
          </a:p>
        </p:txBody>
      </p:sp>
      <p:sp>
        <p:nvSpPr>
          <p:cNvPr id="3" name="Espace réservé du texte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4" name="Espace réservé de la date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A8A8B5E-D939-FE44-8C38-3094B6C5F9FD}" type="datetimeFigureOut">
              <a:rPr lang="en-US" smtClean="0"/>
              <a:pPr/>
              <a:t>2/24/2017</a:t>
            </a:fld>
            <a:endParaRPr lang="en-US"/>
          </a:p>
        </p:txBody>
      </p:sp>
      <p:sp>
        <p:nvSpPr>
          <p:cNvPr id="5" name="Espace réservé du pied de page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Espace réservé du numéro de diapositive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F645ABE-4265-D64F-9963-6E6FA0DF2448}" type="slidenum">
              <a:rPr lang="en-US" smtClean="0"/>
              <a:pPr/>
              <a:t>‹N°›</a:t>
            </a:fld>
            <a:endParaRPr lang="en-US"/>
          </a:p>
        </p:txBody>
      </p:sp>
    </p:spTree>
    <p:extLst>
      <p:ext uri="{BB962C8B-B14F-4D97-AF65-F5344CB8AC3E}">
        <p14:creationId xmlns="" xmlns:p14="http://schemas.microsoft.com/office/powerpoint/2010/main" val="736604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tiff"/><Relationship Id="rId4" Type="http://schemas.openxmlformats.org/officeDocument/2006/relationships/image" Target="../media/image15.jpeg"/></Relationships>
</file>

<file path=ppt/slides/_rels/slide14.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9.tiff"/><Relationship Id="rId5" Type="http://schemas.openxmlformats.org/officeDocument/2006/relationships/image" Target="../media/image16.tiff"/><Relationship Id="rId4" Type="http://schemas.openxmlformats.org/officeDocument/2006/relationships/image" Target="../media/image18.jpeg"/></Relationships>
</file>

<file path=ppt/slides/_rels/slide1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14.tiff"/><Relationship Id="rId4" Type="http://schemas.openxmlformats.org/officeDocument/2006/relationships/image" Target="../media/image16.tiff"/></Relationships>
</file>

<file path=ppt/slides/_rels/slide16.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image" Target="../media/image20.tiff"/><Relationship Id="rId1" Type="http://schemas.openxmlformats.org/officeDocument/2006/relationships/slideLayout" Target="../slideLayouts/slideLayout7.xml"/><Relationship Id="rId6" Type="http://schemas.openxmlformats.org/officeDocument/2006/relationships/image" Target="../media/image24.tiff"/><Relationship Id="rId5" Type="http://schemas.openxmlformats.org/officeDocument/2006/relationships/image" Target="../media/image23.tiff"/><Relationship Id="rId4" Type="http://schemas.openxmlformats.org/officeDocument/2006/relationships/image" Target="../media/image22.jpeg"/></Relationships>
</file>

<file path=ppt/slides/_rels/slide17.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23.tiff"/><Relationship Id="rId5" Type="http://schemas.openxmlformats.org/officeDocument/2006/relationships/image" Target="../media/image22.jpeg"/><Relationship Id="rId4" Type="http://schemas.openxmlformats.org/officeDocument/2006/relationships/image" Target="../media/image21.tiff"/></Relationships>
</file>

<file path=ppt/slides/_rels/slide18.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29.tiff"/><Relationship Id="rId5" Type="http://schemas.openxmlformats.org/officeDocument/2006/relationships/image" Target="../media/image28.tiff"/><Relationship Id="rId4" Type="http://schemas.openxmlformats.org/officeDocument/2006/relationships/image" Target="../media/image27.tif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hyperlink" Target="http://www.mon-poeme.fr/proverbes-chinois/" TargetMode="External"/></Relationships>
</file>

<file path=ppt/slides/_rels/slide20.xml.rels><?xml version="1.0" encoding="UTF-8" standalone="yes"?>
<Relationships xmlns="http://schemas.openxmlformats.org/package/2006/relationships"><Relationship Id="rId8" Type="http://schemas.openxmlformats.org/officeDocument/2006/relationships/image" Target="../media/image35.tiff"/><Relationship Id="rId3" Type="http://schemas.openxmlformats.org/officeDocument/2006/relationships/image" Target="../media/image30.tiff"/><Relationship Id="rId7" Type="http://schemas.openxmlformats.org/officeDocument/2006/relationships/image" Target="../media/image34.tiff"/><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33.tiff"/><Relationship Id="rId11" Type="http://schemas.openxmlformats.org/officeDocument/2006/relationships/image" Target="../media/image38.tiff"/><Relationship Id="rId5" Type="http://schemas.openxmlformats.org/officeDocument/2006/relationships/image" Target="../media/image32.tiff"/><Relationship Id="rId10" Type="http://schemas.openxmlformats.org/officeDocument/2006/relationships/image" Target="../media/image37.tiff"/><Relationship Id="rId4" Type="http://schemas.openxmlformats.org/officeDocument/2006/relationships/image" Target="../media/image31.tiff"/><Relationship Id="rId9" Type="http://schemas.openxmlformats.org/officeDocument/2006/relationships/image" Target="../media/image36.tiff"/></Relationships>
</file>

<file path=ppt/slides/_rels/slide21.xml.rels><?xml version="1.0" encoding="UTF-8" standalone="yes"?>
<Relationships xmlns="http://schemas.openxmlformats.org/package/2006/relationships"><Relationship Id="rId8" Type="http://schemas.openxmlformats.org/officeDocument/2006/relationships/image" Target="../media/image44.emf"/><Relationship Id="rId3" Type="http://schemas.openxmlformats.org/officeDocument/2006/relationships/image" Target="../media/image39.tiff"/><Relationship Id="rId7" Type="http://schemas.openxmlformats.org/officeDocument/2006/relationships/image" Target="../media/image43.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42.tiff"/><Relationship Id="rId5" Type="http://schemas.openxmlformats.org/officeDocument/2006/relationships/image" Target="../media/image41.tiff"/><Relationship Id="rId4" Type="http://schemas.openxmlformats.org/officeDocument/2006/relationships/image" Target="../media/image40.tiff"/></Relationships>
</file>

<file path=ppt/slides/_rels/slide22.xml.rels><?xml version="1.0" encoding="UTF-8" standalone="yes"?>
<Relationships xmlns="http://schemas.openxmlformats.org/package/2006/relationships"><Relationship Id="rId8" Type="http://schemas.openxmlformats.org/officeDocument/2006/relationships/image" Target="../media/image44.emf"/><Relationship Id="rId3" Type="http://schemas.openxmlformats.org/officeDocument/2006/relationships/image" Target="../media/image45.tiff"/><Relationship Id="rId7" Type="http://schemas.openxmlformats.org/officeDocument/2006/relationships/image" Target="../media/image43.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35.tiff"/><Relationship Id="rId5" Type="http://schemas.openxmlformats.org/officeDocument/2006/relationships/image" Target="../media/image34.tiff"/><Relationship Id="rId4" Type="http://schemas.openxmlformats.org/officeDocument/2006/relationships/image" Target="../media/image46.tiff"/></Relationships>
</file>

<file path=ppt/slides/_rels/slide23.xml.rels><?xml version="1.0" encoding="UTF-8" standalone="yes"?>
<Relationships xmlns="http://schemas.openxmlformats.org/package/2006/relationships"><Relationship Id="rId8" Type="http://schemas.openxmlformats.org/officeDocument/2006/relationships/image" Target="../media/image50.tiff"/><Relationship Id="rId3" Type="http://schemas.openxmlformats.org/officeDocument/2006/relationships/image" Target="../media/image43.png"/><Relationship Id="rId7" Type="http://schemas.openxmlformats.org/officeDocument/2006/relationships/image" Target="../media/image49.tiff"/><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48.tiff"/><Relationship Id="rId11" Type="http://schemas.openxmlformats.org/officeDocument/2006/relationships/image" Target="../media/image53.tiff"/><Relationship Id="rId5" Type="http://schemas.openxmlformats.org/officeDocument/2006/relationships/image" Target="../media/image47.tiff"/><Relationship Id="rId10" Type="http://schemas.openxmlformats.org/officeDocument/2006/relationships/image" Target="../media/image52.tiff"/><Relationship Id="rId4" Type="http://schemas.openxmlformats.org/officeDocument/2006/relationships/image" Target="../media/image44.emf"/><Relationship Id="rId9" Type="http://schemas.openxmlformats.org/officeDocument/2006/relationships/image" Target="../media/image51.tiff"/></Relationships>
</file>

<file path=ppt/slides/_rels/slide24.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6.png"/><Relationship Id="rId7" Type="http://schemas.openxmlformats.org/officeDocument/2006/relationships/image" Target="../media/image60.jpeg"/><Relationship Id="rId2" Type="http://schemas.openxmlformats.org/officeDocument/2006/relationships/image" Target="../media/image55.png"/><Relationship Id="rId1" Type="http://schemas.openxmlformats.org/officeDocument/2006/relationships/slideLayout" Target="../slideLayouts/slideLayout7.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jpeg"/></Relationships>
</file>

<file path=ppt/slides/_rels/slide27.xml.rels><?xml version="1.0" encoding="UTF-8" standalone="yes"?>
<Relationships xmlns="http://schemas.openxmlformats.org/package/2006/relationships"><Relationship Id="rId8" Type="http://schemas.openxmlformats.org/officeDocument/2006/relationships/image" Target="../media/image61.png"/><Relationship Id="rId13" Type="http://schemas.openxmlformats.org/officeDocument/2006/relationships/image" Target="../media/image71.png"/><Relationship Id="rId3" Type="http://schemas.openxmlformats.org/officeDocument/2006/relationships/image" Target="../media/image62.jpeg"/><Relationship Id="rId7" Type="http://schemas.openxmlformats.org/officeDocument/2006/relationships/image" Target="../media/image66.tiff"/><Relationship Id="rId12" Type="http://schemas.openxmlformats.org/officeDocument/2006/relationships/image" Target="../media/image70.jpeg"/><Relationship Id="rId2" Type="http://schemas.openxmlformats.org/officeDocument/2006/relationships/slideLayout" Target="../slideLayouts/slideLayout12.xml"/><Relationship Id="rId1" Type="http://schemas.openxmlformats.org/officeDocument/2006/relationships/tags" Target="../tags/tag1.xml"/><Relationship Id="rId6" Type="http://schemas.openxmlformats.org/officeDocument/2006/relationships/image" Target="../media/image65.tiff"/><Relationship Id="rId11" Type="http://schemas.openxmlformats.org/officeDocument/2006/relationships/image" Target="../media/image69.png"/><Relationship Id="rId5" Type="http://schemas.openxmlformats.org/officeDocument/2006/relationships/image" Target="../media/image64.tiff"/><Relationship Id="rId10" Type="http://schemas.openxmlformats.org/officeDocument/2006/relationships/image" Target="../media/image68.png"/><Relationship Id="rId4" Type="http://schemas.openxmlformats.org/officeDocument/2006/relationships/image" Target="../media/image63.tiff"/><Relationship Id="rId9" Type="http://schemas.openxmlformats.org/officeDocument/2006/relationships/image" Target="../media/image67.png"/><Relationship Id="rId14" Type="http://schemas.openxmlformats.org/officeDocument/2006/relationships/image" Target="../media/image72.png"/></Relationships>
</file>

<file path=ppt/slides/_rels/slide2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slideLayout" Target="../slideLayouts/slideLayout12.xml"/><Relationship Id="rId1" Type="http://schemas.openxmlformats.org/officeDocument/2006/relationships/tags" Target="../tags/tag2.xml"/><Relationship Id="rId4" Type="http://schemas.openxmlformats.org/officeDocument/2006/relationships/image" Target="../media/image74.jpe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tags" Target="../tags/tag3.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image" Target="../media/image75.jpeg"/><Relationship Id="rId7" Type="http://schemas.openxmlformats.org/officeDocument/2006/relationships/image" Target="../media/image78.png"/><Relationship Id="rId2" Type="http://schemas.openxmlformats.org/officeDocument/2006/relationships/slideLayout" Target="../slideLayouts/slideLayout12.xml"/><Relationship Id="rId1" Type="http://schemas.openxmlformats.org/officeDocument/2006/relationships/tags" Target="../tags/tag4.xml"/><Relationship Id="rId6" Type="http://schemas.openxmlformats.org/officeDocument/2006/relationships/image" Target="../media/image77.png"/><Relationship Id="rId5" Type="http://schemas.openxmlformats.org/officeDocument/2006/relationships/image" Target="../media/image60.jpeg"/><Relationship Id="rId4" Type="http://schemas.openxmlformats.org/officeDocument/2006/relationships/image" Target="../media/image76.png"/></Relationships>
</file>

<file path=ppt/slides/_rels/slide3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slideLayout" Target="../slideLayouts/slideLayout12.xml"/><Relationship Id="rId1" Type="http://schemas.openxmlformats.org/officeDocument/2006/relationships/tags" Target="../tags/tag5.xml"/><Relationship Id="rId5" Type="http://schemas.openxmlformats.org/officeDocument/2006/relationships/image" Target="../media/image82.png"/><Relationship Id="rId4" Type="http://schemas.openxmlformats.org/officeDocument/2006/relationships/image" Target="../media/image81.png"/></Relationships>
</file>

<file path=ppt/slides/_rels/slide32.xml.rels><?xml version="1.0" encoding="UTF-8" standalone="yes"?>
<Relationships xmlns="http://schemas.openxmlformats.org/package/2006/relationships"><Relationship Id="rId3" Type="http://schemas.openxmlformats.org/officeDocument/2006/relationships/image" Target="../media/image61.png"/><Relationship Id="rId7" Type="http://schemas.openxmlformats.org/officeDocument/2006/relationships/image" Target="../media/image85.png"/><Relationship Id="rId2" Type="http://schemas.openxmlformats.org/officeDocument/2006/relationships/slideLayout" Target="../slideLayouts/slideLayout12.xml"/><Relationship Id="rId1" Type="http://schemas.openxmlformats.org/officeDocument/2006/relationships/tags" Target="../tags/tag6.xml"/><Relationship Id="rId6" Type="http://schemas.openxmlformats.org/officeDocument/2006/relationships/image" Target="../media/image84.gif"/><Relationship Id="rId5" Type="http://schemas.openxmlformats.org/officeDocument/2006/relationships/image" Target="../media/image83.png"/><Relationship Id="rId4" Type="http://schemas.openxmlformats.org/officeDocument/2006/relationships/image" Target="../media/image6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8.jpeg"/></Relationships>
</file>

<file path=ppt/slides/_rels/slide8.xml.rels><?xml version="1.0" encoding="UTF-8" standalone="yes"?>
<Relationships xmlns="http://schemas.openxmlformats.org/package/2006/relationships"><Relationship Id="rId3" Type="http://schemas.openxmlformats.org/officeDocument/2006/relationships/hyperlink" Target="http://www.mon-poeme.fr/proverbes-chinois/" TargetMode="External"/><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24" name="Picture 8" descr="Afficher l'image d'origine"/>
          <p:cNvPicPr>
            <a:picLocks noChangeAspect="1" noChangeArrowheads="1"/>
          </p:cNvPicPr>
          <p:nvPr/>
        </p:nvPicPr>
        <p:blipFill>
          <a:blip r:embed="rId3"/>
          <a:srcRect/>
          <a:stretch>
            <a:fillRect/>
          </a:stretch>
        </p:blipFill>
        <p:spPr bwMode="auto">
          <a:xfrm>
            <a:off x="10998882" y="5664882"/>
            <a:ext cx="1193118" cy="1193118"/>
          </a:xfrm>
          <a:prstGeom prst="rect">
            <a:avLst/>
          </a:prstGeom>
          <a:noFill/>
        </p:spPr>
      </p:pic>
      <p:sp>
        <p:nvSpPr>
          <p:cNvPr id="8" name="Rectangle 7"/>
          <p:cNvSpPr/>
          <p:nvPr/>
        </p:nvSpPr>
        <p:spPr>
          <a:xfrm>
            <a:off x="479376" y="1049102"/>
            <a:ext cx="10873208" cy="461214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pic>
        <p:nvPicPr>
          <p:cNvPr id="34822" name="Picture 6" descr="Afficher l'image d'origine"/>
          <p:cNvPicPr>
            <a:picLocks noChangeAspect="1" noChangeArrowheads="1"/>
          </p:cNvPicPr>
          <p:nvPr/>
        </p:nvPicPr>
        <p:blipFill>
          <a:blip r:embed="rId4"/>
          <a:srcRect/>
          <a:stretch>
            <a:fillRect/>
          </a:stretch>
        </p:blipFill>
        <p:spPr bwMode="auto">
          <a:xfrm>
            <a:off x="911424" y="1417672"/>
            <a:ext cx="4752528" cy="3811528"/>
          </a:xfrm>
          <a:prstGeom prst="rect">
            <a:avLst/>
          </a:prstGeom>
          <a:noFill/>
        </p:spPr>
      </p:pic>
      <p:sp>
        <p:nvSpPr>
          <p:cNvPr id="6" name="Rectangle 5"/>
          <p:cNvSpPr/>
          <p:nvPr/>
        </p:nvSpPr>
        <p:spPr>
          <a:xfrm>
            <a:off x="5663952" y="1668864"/>
            <a:ext cx="6096000" cy="3416320"/>
          </a:xfrm>
          <a:prstGeom prst="rect">
            <a:avLst/>
          </a:prstGeom>
        </p:spPr>
        <p:txBody>
          <a:bodyPr>
            <a:spAutoFit/>
          </a:bodyPr>
          <a:lstStyle/>
          <a:p>
            <a:pPr algn="ctr"/>
            <a:r>
              <a:rPr lang="en-US" sz="7200" b="1" dirty="0" smtClean="0">
                <a:solidFill>
                  <a:schemeClr val="accent1">
                    <a:lumMod val="50000"/>
                  </a:schemeClr>
                </a:solidFill>
                <a:latin typeface="Baskerville Old Face" pitchFamily="18" charset="0"/>
              </a:rPr>
              <a:t>BIG BINOUZE </a:t>
            </a:r>
          </a:p>
          <a:p>
            <a:pPr algn="ctr"/>
            <a:r>
              <a:rPr lang="en-US" sz="3600" dirty="0" smtClean="0">
                <a:solidFill>
                  <a:schemeClr val="accent1">
                    <a:lumMod val="50000"/>
                  </a:schemeClr>
                </a:solidFill>
                <a:latin typeface="Baskerville Old Face" pitchFamily="18" charset="0"/>
              </a:rPr>
              <a:t>DE LA RECOLTE A LA PRODUCTION</a:t>
            </a:r>
            <a:endParaRPr lang="fr-FR" sz="3600" dirty="0">
              <a:solidFill>
                <a:schemeClr val="accent1">
                  <a:lumMod val="50000"/>
                </a:schemeClr>
              </a:solidFill>
              <a:latin typeface="Baskerville Old Face" pitchFamily="18" charset="0"/>
            </a:endParaRPr>
          </a:p>
        </p:txBody>
      </p:sp>
    </p:spTree>
    <p:extLst>
      <p:ext uri="{BB962C8B-B14F-4D97-AF65-F5344CB8AC3E}">
        <p14:creationId xmlns="" xmlns:p14="http://schemas.microsoft.com/office/powerpoint/2010/main" val="183244785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mage 3"/>
          <p:cNvPicPr>
            <a:picLocks noChangeAspect="1"/>
          </p:cNvPicPr>
          <p:nvPr/>
        </p:nvPicPr>
        <p:blipFill rotWithShape="1">
          <a:blip r:embed="rId3" cstate="print">
            <a:extLst>
              <a:ext uri="{28A0092B-C50C-407E-A947-70E740481C1C}">
                <a14:useLocalDpi xmlns="" xmlns:a14="http://schemas.microsoft.com/office/drawing/2010/main"/>
              </a:ext>
            </a:extLst>
          </a:blip>
          <a:srcRect l="-172" t="-7680"/>
          <a:stretch/>
        </p:blipFill>
        <p:spPr>
          <a:xfrm>
            <a:off x="-1" y="-515007"/>
            <a:ext cx="12186747" cy="7367752"/>
          </a:xfrm>
          <a:prstGeom prst="rect">
            <a:avLst/>
          </a:prstGeom>
        </p:spPr>
      </p:pic>
      <p:pic>
        <p:nvPicPr>
          <p:cNvPr id="1026" name="Picture 2" descr="See original image"/>
          <p:cNvPicPr>
            <a:picLocks noChangeAspect="1" noChangeArrowheads="1"/>
          </p:cNvPicPr>
          <p:nvPr/>
        </p:nvPicPr>
        <p:blipFill>
          <a:blip r:embed="rId4">
            <a:extLst>
              <a:ext uri="{28A0092B-C50C-407E-A947-70E740481C1C}">
                <a14:useLocalDpi xmlns="" xmlns:a14="http://schemas.microsoft.com/office/drawing/2010/main" val="0"/>
              </a:ext>
            </a:extLst>
          </a:blip>
          <a:srcRect/>
          <a:stretch>
            <a:fillRect/>
          </a:stretch>
        </p:blipFill>
        <p:spPr bwMode="auto">
          <a:xfrm rot="20600460">
            <a:off x="316395" y="631386"/>
            <a:ext cx="5953078" cy="3325960"/>
          </a:xfrm>
          <a:prstGeom prst="rect">
            <a:avLst/>
          </a:prstGeom>
          <a:noFill/>
          <a:extLst>
            <a:ext uri="{909E8E84-426E-40DD-AFC4-6F175D3DCCD1}">
              <a14:hiddenFill xmlns="" xmlns:a14="http://schemas.microsoft.com/office/drawing/2010/main">
                <a:solidFill>
                  <a:srgbClr val="FFFFFF"/>
                </a:solidFill>
              </a14:hiddenFill>
            </a:ext>
          </a:extLst>
        </p:spPr>
      </p:pic>
      <p:pic>
        <p:nvPicPr>
          <p:cNvPr id="2" name="Picture 1"/>
          <p:cNvPicPr>
            <a:picLocks noChangeAspect="1"/>
          </p:cNvPicPr>
          <p:nvPr/>
        </p:nvPicPr>
        <p:blipFill>
          <a:blip r:embed="rId5"/>
          <a:stretch>
            <a:fillRect/>
          </a:stretch>
        </p:blipFill>
        <p:spPr>
          <a:xfrm rot="1176835">
            <a:off x="6417832" y="1113930"/>
            <a:ext cx="5369222" cy="4132674"/>
          </a:xfrm>
          <a:prstGeom prst="rect">
            <a:avLst/>
          </a:prstGeom>
        </p:spPr>
      </p:pic>
    </p:spTree>
    <p:extLst>
      <p:ext uri="{BB962C8B-B14F-4D97-AF65-F5344CB8AC3E}">
        <p14:creationId xmlns="" xmlns:p14="http://schemas.microsoft.com/office/powerpoint/2010/main" val="14001084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 xmlns:p14="http://schemas.microsoft.com/office/powerpoint/2010/main" val="23144633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79376" y="1049102"/>
            <a:ext cx="10873208" cy="461214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sp>
        <p:nvSpPr>
          <p:cNvPr id="5" name="Rectangle 4"/>
          <p:cNvSpPr/>
          <p:nvPr/>
        </p:nvSpPr>
        <p:spPr>
          <a:xfrm>
            <a:off x="479376" y="2204864"/>
            <a:ext cx="10873208" cy="1754326"/>
          </a:xfrm>
          <a:prstGeom prst="rect">
            <a:avLst/>
          </a:prstGeom>
        </p:spPr>
        <p:txBody>
          <a:bodyPr wrap="square">
            <a:spAutoFit/>
          </a:bodyPr>
          <a:lstStyle/>
          <a:p>
            <a:pPr algn="ctr"/>
            <a:r>
              <a:rPr lang="en-US" sz="7200" b="1" dirty="0" smtClean="0">
                <a:solidFill>
                  <a:schemeClr val="accent1">
                    <a:lumMod val="50000"/>
                  </a:schemeClr>
                </a:solidFill>
                <a:latin typeface="Baskerville Old Face" pitchFamily="18" charset="0"/>
              </a:rPr>
              <a:t>CHAPITRE 2</a:t>
            </a:r>
          </a:p>
          <a:p>
            <a:pPr marL="514350" indent="-514350" algn="ctr"/>
            <a:r>
              <a:rPr lang="fr-FR" sz="3600" dirty="0" smtClean="0">
                <a:latin typeface="Baskerville Old Face" pitchFamily="18" charset="0"/>
              </a:rPr>
              <a:t> « Monsieur ? Comment ça marche ? »</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a:picLocks noChangeAspect="1"/>
          </p:cNvPicPr>
          <p:nvPr/>
        </p:nvPicPr>
        <p:blipFill>
          <a:blip r:embed="rId3">
            <a:clrChange>
              <a:clrFrom>
                <a:srgbClr val="F2F6F7"/>
              </a:clrFrom>
              <a:clrTo>
                <a:srgbClr val="F2F6F7">
                  <a:alpha val="0"/>
                </a:srgbClr>
              </a:clrTo>
            </a:clrChange>
          </a:blip>
          <a:stretch>
            <a:fillRect/>
          </a:stretch>
        </p:blipFill>
        <p:spPr>
          <a:xfrm>
            <a:off x="7929882" y="4880288"/>
            <a:ext cx="2653916" cy="1774059"/>
          </a:xfrm>
          <a:prstGeom prst="rect">
            <a:avLst/>
          </a:prstGeom>
        </p:spPr>
      </p:pic>
      <p:sp>
        <p:nvSpPr>
          <p:cNvPr id="7" name="Forme libre 6"/>
          <p:cNvSpPr/>
          <p:nvPr/>
        </p:nvSpPr>
        <p:spPr>
          <a:xfrm>
            <a:off x="8580122" y="3566767"/>
            <a:ext cx="1060704" cy="1024356"/>
          </a:xfrm>
          <a:custGeom>
            <a:avLst/>
            <a:gdLst>
              <a:gd name="connsiteX0" fmla="*/ 530352 w 1060704"/>
              <a:gd name="connsiteY0" fmla="*/ 0 h 1024356"/>
              <a:gd name="connsiteX1" fmla="*/ 772668 w 1060704"/>
              <a:gd name="connsiteY1" fmla="*/ 242316 h 1024356"/>
              <a:gd name="connsiteX2" fmla="*/ 651510 w 1060704"/>
              <a:gd name="connsiteY2" fmla="*/ 242316 h 1024356"/>
              <a:gd name="connsiteX3" fmla="*/ 651510 w 1060704"/>
              <a:gd name="connsiteY3" fmla="*/ 318849 h 1024356"/>
              <a:gd name="connsiteX4" fmla="*/ 1060704 w 1060704"/>
              <a:gd name="connsiteY4" fmla="*/ 1024356 h 1024356"/>
              <a:gd name="connsiteX5" fmla="*/ 0 w 1060704"/>
              <a:gd name="connsiteY5" fmla="*/ 1024356 h 1024356"/>
              <a:gd name="connsiteX6" fmla="*/ 409194 w 1060704"/>
              <a:gd name="connsiteY6" fmla="*/ 318849 h 1024356"/>
              <a:gd name="connsiteX7" fmla="*/ 409194 w 1060704"/>
              <a:gd name="connsiteY7" fmla="*/ 242316 h 1024356"/>
              <a:gd name="connsiteX8" fmla="*/ 288036 w 1060704"/>
              <a:gd name="connsiteY8" fmla="*/ 242316 h 1024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0704" h="1024356">
                <a:moveTo>
                  <a:pt x="530352" y="0"/>
                </a:moveTo>
                <a:lnTo>
                  <a:pt x="772668" y="242316"/>
                </a:lnTo>
                <a:lnTo>
                  <a:pt x="651510" y="242316"/>
                </a:lnTo>
                <a:lnTo>
                  <a:pt x="651510" y="318849"/>
                </a:lnTo>
                <a:lnTo>
                  <a:pt x="1060704" y="1024356"/>
                </a:lnTo>
                <a:lnTo>
                  <a:pt x="0" y="1024356"/>
                </a:lnTo>
                <a:lnTo>
                  <a:pt x="409194" y="318849"/>
                </a:lnTo>
                <a:lnTo>
                  <a:pt x="409194" y="242316"/>
                </a:lnTo>
                <a:lnTo>
                  <a:pt x="288036" y="242316"/>
                </a:lnTo>
                <a:close/>
              </a:path>
            </a:pathLst>
          </a:custGeom>
          <a:gradFill>
            <a:gsLst>
              <a:gs pos="0">
                <a:srgbClr val="FF0000"/>
              </a:gs>
              <a:gs pos="64000">
                <a:schemeClr val="accent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orme libre 7"/>
          <p:cNvSpPr/>
          <p:nvPr/>
        </p:nvSpPr>
        <p:spPr>
          <a:xfrm>
            <a:off x="8828548" y="1804480"/>
            <a:ext cx="563855" cy="544533"/>
          </a:xfrm>
          <a:custGeom>
            <a:avLst/>
            <a:gdLst>
              <a:gd name="connsiteX0" fmla="*/ 530352 w 1060704"/>
              <a:gd name="connsiteY0" fmla="*/ 0 h 1024356"/>
              <a:gd name="connsiteX1" fmla="*/ 772668 w 1060704"/>
              <a:gd name="connsiteY1" fmla="*/ 242316 h 1024356"/>
              <a:gd name="connsiteX2" fmla="*/ 651510 w 1060704"/>
              <a:gd name="connsiteY2" fmla="*/ 242316 h 1024356"/>
              <a:gd name="connsiteX3" fmla="*/ 651510 w 1060704"/>
              <a:gd name="connsiteY3" fmla="*/ 318849 h 1024356"/>
              <a:gd name="connsiteX4" fmla="*/ 1060704 w 1060704"/>
              <a:gd name="connsiteY4" fmla="*/ 1024356 h 1024356"/>
              <a:gd name="connsiteX5" fmla="*/ 0 w 1060704"/>
              <a:gd name="connsiteY5" fmla="*/ 1024356 h 1024356"/>
              <a:gd name="connsiteX6" fmla="*/ 409194 w 1060704"/>
              <a:gd name="connsiteY6" fmla="*/ 318849 h 1024356"/>
              <a:gd name="connsiteX7" fmla="*/ 409194 w 1060704"/>
              <a:gd name="connsiteY7" fmla="*/ 242316 h 1024356"/>
              <a:gd name="connsiteX8" fmla="*/ 288036 w 1060704"/>
              <a:gd name="connsiteY8" fmla="*/ 242316 h 1024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0704" h="1024356">
                <a:moveTo>
                  <a:pt x="530352" y="0"/>
                </a:moveTo>
                <a:lnTo>
                  <a:pt x="772668" y="242316"/>
                </a:lnTo>
                <a:lnTo>
                  <a:pt x="651510" y="242316"/>
                </a:lnTo>
                <a:lnTo>
                  <a:pt x="651510" y="318849"/>
                </a:lnTo>
                <a:lnTo>
                  <a:pt x="1060704" y="1024356"/>
                </a:lnTo>
                <a:lnTo>
                  <a:pt x="0" y="1024356"/>
                </a:lnTo>
                <a:lnTo>
                  <a:pt x="409194" y="318849"/>
                </a:lnTo>
                <a:lnTo>
                  <a:pt x="409194" y="242316"/>
                </a:lnTo>
                <a:lnTo>
                  <a:pt x="288036" y="242316"/>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Image 5"/>
          <p:cNvPicPr>
            <a:picLocks noChangeAspect="1"/>
          </p:cNvPicPr>
          <p:nvPr/>
        </p:nvPicPr>
        <p:blipFill>
          <a:blip r:embed="rId4" cstate="print">
            <a:extLst>
              <a:ext uri="{28A0092B-C50C-407E-A947-70E740481C1C}">
                <a14:useLocalDpi xmlns="" xmlns:a14="http://schemas.microsoft.com/office/drawing/2010/main"/>
              </a:ext>
            </a:extLst>
          </a:blip>
          <a:stretch>
            <a:fillRect/>
          </a:stretch>
        </p:blipFill>
        <p:spPr>
          <a:xfrm>
            <a:off x="8619566" y="686639"/>
            <a:ext cx="913567" cy="891236"/>
          </a:xfrm>
          <a:prstGeom prst="rect">
            <a:avLst/>
          </a:prstGeom>
        </p:spPr>
      </p:pic>
      <p:pic>
        <p:nvPicPr>
          <p:cNvPr id="9" name="Image 8"/>
          <p:cNvPicPr>
            <a:picLocks noChangeAspect="1"/>
          </p:cNvPicPr>
          <p:nvPr/>
        </p:nvPicPr>
        <p:blipFill>
          <a:blip r:embed="rId5">
            <a:clrChange>
              <a:clrFrom>
                <a:srgbClr val="FFFFFF"/>
              </a:clrFrom>
              <a:clrTo>
                <a:srgbClr val="FFFFFF">
                  <a:alpha val="0"/>
                </a:srgbClr>
              </a:clrTo>
            </a:clrChange>
          </a:blip>
          <a:stretch>
            <a:fillRect/>
          </a:stretch>
        </p:blipFill>
        <p:spPr>
          <a:xfrm>
            <a:off x="8003607" y="2284484"/>
            <a:ext cx="2213735" cy="1378050"/>
          </a:xfrm>
          <a:prstGeom prst="rect">
            <a:avLst/>
          </a:prstGeom>
        </p:spPr>
      </p:pic>
      <p:pic>
        <p:nvPicPr>
          <p:cNvPr id="22530" name="Picture 2" descr="Afficher l'image d'origine"/>
          <p:cNvPicPr>
            <a:picLocks noChangeAspect="1" noChangeArrowheads="1"/>
          </p:cNvPicPr>
          <p:nvPr/>
        </p:nvPicPr>
        <p:blipFill>
          <a:blip r:embed="rId6"/>
          <a:srcRect/>
          <a:stretch>
            <a:fillRect/>
          </a:stretch>
        </p:blipFill>
        <p:spPr bwMode="auto">
          <a:xfrm>
            <a:off x="767408" y="530345"/>
            <a:ext cx="4064561" cy="3132189"/>
          </a:xfrm>
          <a:prstGeom prst="rect">
            <a:avLst/>
          </a:prstGeom>
          <a:noFill/>
        </p:spPr>
      </p:pic>
    </p:spTree>
    <p:extLst>
      <p:ext uri="{BB962C8B-B14F-4D97-AF65-F5344CB8AC3E}">
        <p14:creationId xmlns="" xmlns:p14="http://schemas.microsoft.com/office/powerpoint/2010/main" val="198929683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er 1"/>
          <p:cNvGrpSpPr/>
          <p:nvPr/>
        </p:nvGrpSpPr>
        <p:grpSpPr>
          <a:xfrm>
            <a:off x="2259296" y="856901"/>
            <a:ext cx="2248309" cy="5055644"/>
            <a:chOff x="4500221" y="686639"/>
            <a:chExt cx="2653916" cy="5967708"/>
          </a:xfrm>
        </p:grpSpPr>
        <p:pic>
          <p:nvPicPr>
            <p:cNvPr id="4" name="Image 3"/>
            <p:cNvPicPr>
              <a:picLocks noChangeAspect="1"/>
            </p:cNvPicPr>
            <p:nvPr/>
          </p:nvPicPr>
          <p:blipFill>
            <a:blip r:embed="rId3" cstate="print">
              <a:clrChange>
                <a:clrFrom>
                  <a:srgbClr val="F2F6F7"/>
                </a:clrFrom>
                <a:clrTo>
                  <a:srgbClr val="F2F6F7">
                    <a:alpha val="0"/>
                  </a:srgbClr>
                </a:clrTo>
              </a:clrChange>
              <a:extLst>
                <a:ext uri="{28A0092B-C50C-407E-A947-70E740481C1C}">
                  <a14:useLocalDpi xmlns="" xmlns:a14="http://schemas.microsoft.com/office/drawing/2010/main"/>
                </a:ext>
              </a:extLst>
            </a:blip>
            <a:stretch>
              <a:fillRect/>
            </a:stretch>
          </p:blipFill>
          <p:spPr>
            <a:xfrm>
              <a:off x="4500221" y="4880288"/>
              <a:ext cx="2653916" cy="1774059"/>
            </a:xfrm>
            <a:prstGeom prst="rect">
              <a:avLst/>
            </a:prstGeom>
          </p:spPr>
        </p:pic>
        <p:sp>
          <p:nvSpPr>
            <p:cNvPr id="7" name="Forme libre 6"/>
            <p:cNvSpPr/>
            <p:nvPr/>
          </p:nvSpPr>
          <p:spPr>
            <a:xfrm>
              <a:off x="5150461" y="3566767"/>
              <a:ext cx="1060704" cy="1024356"/>
            </a:xfrm>
            <a:custGeom>
              <a:avLst/>
              <a:gdLst>
                <a:gd name="connsiteX0" fmla="*/ 530352 w 1060704"/>
                <a:gd name="connsiteY0" fmla="*/ 0 h 1024356"/>
                <a:gd name="connsiteX1" fmla="*/ 772668 w 1060704"/>
                <a:gd name="connsiteY1" fmla="*/ 242316 h 1024356"/>
                <a:gd name="connsiteX2" fmla="*/ 651510 w 1060704"/>
                <a:gd name="connsiteY2" fmla="*/ 242316 h 1024356"/>
                <a:gd name="connsiteX3" fmla="*/ 651510 w 1060704"/>
                <a:gd name="connsiteY3" fmla="*/ 318849 h 1024356"/>
                <a:gd name="connsiteX4" fmla="*/ 1060704 w 1060704"/>
                <a:gd name="connsiteY4" fmla="*/ 1024356 h 1024356"/>
                <a:gd name="connsiteX5" fmla="*/ 0 w 1060704"/>
                <a:gd name="connsiteY5" fmla="*/ 1024356 h 1024356"/>
                <a:gd name="connsiteX6" fmla="*/ 409194 w 1060704"/>
                <a:gd name="connsiteY6" fmla="*/ 318849 h 1024356"/>
                <a:gd name="connsiteX7" fmla="*/ 409194 w 1060704"/>
                <a:gd name="connsiteY7" fmla="*/ 242316 h 1024356"/>
                <a:gd name="connsiteX8" fmla="*/ 288036 w 1060704"/>
                <a:gd name="connsiteY8" fmla="*/ 242316 h 1024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0704" h="1024356">
                  <a:moveTo>
                    <a:pt x="530352" y="0"/>
                  </a:moveTo>
                  <a:lnTo>
                    <a:pt x="772668" y="242316"/>
                  </a:lnTo>
                  <a:lnTo>
                    <a:pt x="651510" y="242316"/>
                  </a:lnTo>
                  <a:lnTo>
                    <a:pt x="651510" y="318849"/>
                  </a:lnTo>
                  <a:lnTo>
                    <a:pt x="1060704" y="1024356"/>
                  </a:lnTo>
                  <a:lnTo>
                    <a:pt x="0" y="1024356"/>
                  </a:lnTo>
                  <a:lnTo>
                    <a:pt x="409194" y="318849"/>
                  </a:lnTo>
                  <a:lnTo>
                    <a:pt x="409194" y="242316"/>
                  </a:lnTo>
                  <a:lnTo>
                    <a:pt x="288036" y="242316"/>
                  </a:lnTo>
                  <a:close/>
                </a:path>
              </a:pathLst>
            </a:custGeom>
            <a:gradFill>
              <a:gsLst>
                <a:gs pos="0">
                  <a:srgbClr val="FF0000"/>
                </a:gs>
                <a:gs pos="64000">
                  <a:schemeClr val="accent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orme libre 7"/>
            <p:cNvSpPr/>
            <p:nvPr/>
          </p:nvSpPr>
          <p:spPr>
            <a:xfrm>
              <a:off x="5398887" y="1804480"/>
              <a:ext cx="563855" cy="544533"/>
            </a:xfrm>
            <a:custGeom>
              <a:avLst/>
              <a:gdLst>
                <a:gd name="connsiteX0" fmla="*/ 530352 w 1060704"/>
                <a:gd name="connsiteY0" fmla="*/ 0 h 1024356"/>
                <a:gd name="connsiteX1" fmla="*/ 772668 w 1060704"/>
                <a:gd name="connsiteY1" fmla="*/ 242316 h 1024356"/>
                <a:gd name="connsiteX2" fmla="*/ 651510 w 1060704"/>
                <a:gd name="connsiteY2" fmla="*/ 242316 h 1024356"/>
                <a:gd name="connsiteX3" fmla="*/ 651510 w 1060704"/>
                <a:gd name="connsiteY3" fmla="*/ 318849 h 1024356"/>
                <a:gd name="connsiteX4" fmla="*/ 1060704 w 1060704"/>
                <a:gd name="connsiteY4" fmla="*/ 1024356 h 1024356"/>
                <a:gd name="connsiteX5" fmla="*/ 0 w 1060704"/>
                <a:gd name="connsiteY5" fmla="*/ 1024356 h 1024356"/>
                <a:gd name="connsiteX6" fmla="*/ 409194 w 1060704"/>
                <a:gd name="connsiteY6" fmla="*/ 318849 h 1024356"/>
                <a:gd name="connsiteX7" fmla="*/ 409194 w 1060704"/>
                <a:gd name="connsiteY7" fmla="*/ 242316 h 1024356"/>
                <a:gd name="connsiteX8" fmla="*/ 288036 w 1060704"/>
                <a:gd name="connsiteY8" fmla="*/ 242316 h 1024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0704" h="1024356">
                  <a:moveTo>
                    <a:pt x="530352" y="0"/>
                  </a:moveTo>
                  <a:lnTo>
                    <a:pt x="772668" y="242316"/>
                  </a:lnTo>
                  <a:lnTo>
                    <a:pt x="651510" y="242316"/>
                  </a:lnTo>
                  <a:lnTo>
                    <a:pt x="651510" y="318849"/>
                  </a:lnTo>
                  <a:lnTo>
                    <a:pt x="1060704" y="1024356"/>
                  </a:lnTo>
                  <a:lnTo>
                    <a:pt x="0" y="1024356"/>
                  </a:lnTo>
                  <a:lnTo>
                    <a:pt x="409194" y="318849"/>
                  </a:lnTo>
                  <a:lnTo>
                    <a:pt x="409194" y="242316"/>
                  </a:lnTo>
                  <a:lnTo>
                    <a:pt x="288036" y="242316"/>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Image 5"/>
            <p:cNvPicPr>
              <a:picLocks noChangeAspect="1"/>
            </p:cNvPicPr>
            <p:nvPr/>
          </p:nvPicPr>
          <p:blipFill>
            <a:blip r:embed="rId4" cstate="print">
              <a:extLst>
                <a:ext uri="{28A0092B-C50C-407E-A947-70E740481C1C}">
                  <a14:useLocalDpi xmlns="" xmlns:a14="http://schemas.microsoft.com/office/drawing/2010/main"/>
                </a:ext>
              </a:extLst>
            </a:blip>
            <a:stretch>
              <a:fillRect/>
            </a:stretch>
          </p:blipFill>
          <p:spPr>
            <a:xfrm>
              <a:off x="5189905" y="686639"/>
              <a:ext cx="913567" cy="891236"/>
            </a:xfrm>
            <a:prstGeom prst="rect">
              <a:avLst/>
            </a:prstGeom>
          </p:spPr>
        </p:pic>
        <p:pic>
          <p:nvPicPr>
            <p:cNvPr id="9" name="Image 8"/>
            <p:cNvPicPr>
              <a:picLocks noChangeAspect="1"/>
            </p:cNvPicPr>
            <p:nvPr/>
          </p:nvPicPr>
          <p:blipFill>
            <a:blip r:embed="rId5">
              <a:clrChange>
                <a:clrFrom>
                  <a:srgbClr val="FFFFFF"/>
                </a:clrFrom>
                <a:clrTo>
                  <a:srgbClr val="FFFFFF">
                    <a:alpha val="0"/>
                  </a:srgbClr>
                </a:clrTo>
              </a:clrChange>
            </a:blip>
            <a:stretch>
              <a:fillRect/>
            </a:stretch>
          </p:blipFill>
          <p:spPr>
            <a:xfrm>
              <a:off x="4573946" y="2284484"/>
              <a:ext cx="2213735" cy="1378050"/>
            </a:xfrm>
            <a:prstGeom prst="rect">
              <a:avLst/>
            </a:prstGeom>
          </p:spPr>
        </p:pic>
      </p:grpSp>
      <p:grpSp>
        <p:nvGrpSpPr>
          <p:cNvPr id="10" name="Grouper 9"/>
          <p:cNvGrpSpPr/>
          <p:nvPr/>
        </p:nvGrpSpPr>
        <p:grpSpPr>
          <a:xfrm>
            <a:off x="7730670" y="856901"/>
            <a:ext cx="2248309" cy="5055644"/>
            <a:chOff x="4500221" y="686639"/>
            <a:chExt cx="2653916" cy="5967708"/>
          </a:xfrm>
        </p:grpSpPr>
        <p:pic>
          <p:nvPicPr>
            <p:cNvPr id="11" name="Image 10"/>
            <p:cNvPicPr>
              <a:picLocks noChangeAspect="1"/>
            </p:cNvPicPr>
            <p:nvPr/>
          </p:nvPicPr>
          <p:blipFill>
            <a:blip r:embed="rId3" cstate="print">
              <a:clrChange>
                <a:clrFrom>
                  <a:srgbClr val="F2F6F7"/>
                </a:clrFrom>
                <a:clrTo>
                  <a:srgbClr val="F2F6F7">
                    <a:alpha val="0"/>
                  </a:srgbClr>
                </a:clrTo>
              </a:clrChange>
              <a:extLst>
                <a:ext uri="{28A0092B-C50C-407E-A947-70E740481C1C}">
                  <a14:useLocalDpi xmlns="" xmlns:a14="http://schemas.microsoft.com/office/drawing/2010/main"/>
                </a:ext>
              </a:extLst>
            </a:blip>
            <a:stretch>
              <a:fillRect/>
            </a:stretch>
          </p:blipFill>
          <p:spPr>
            <a:xfrm>
              <a:off x="4500221" y="4880288"/>
              <a:ext cx="2653916" cy="1774059"/>
            </a:xfrm>
            <a:prstGeom prst="rect">
              <a:avLst/>
            </a:prstGeom>
          </p:spPr>
        </p:pic>
        <p:sp>
          <p:nvSpPr>
            <p:cNvPr id="12" name="Forme libre 11"/>
            <p:cNvSpPr/>
            <p:nvPr/>
          </p:nvSpPr>
          <p:spPr>
            <a:xfrm>
              <a:off x="5150461" y="3566767"/>
              <a:ext cx="1060704" cy="1024356"/>
            </a:xfrm>
            <a:custGeom>
              <a:avLst/>
              <a:gdLst>
                <a:gd name="connsiteX0" fmla="*/ 530352 w 1060704"/>
                <a:gd name="connsiteY0" fmla="*/ 0 h 1024356"/>
                <a:gd name="connsiteX1" fmla="*/ 772668 w 1060704"/>
                <a:gd name="connsiteY1" fmla="*/ 242316 h 1024356"/>
                <a:gd name="connsiteX2" fmla="*/ 651510 w 1060704"/>
                <a:gd name="connsiteY2" fmla="*/ 242316 h 1024356"/>
                <a:gd name="connsiteX3" fmla="*/ 651510 w 1060704"/>
                <a:gd name="connsiteY3" fmla="*/ 318849 h 1024356"/>
                <a:gd name="connsiteX4" fmla="*/ 1060704 w 1060704"/>
                <a:gd name="connsiteY4" fmla="*/ 1024356 h 1024356"/>
                <a:gd name="connsiteX5" fmla="*/ 0 w 1060704"/>
                <a:gd name="connsiteY5" fmla="*/ 1024356 h 1024356"/>
                <a:gd name="connsiteX6" fmla="*/ 409194 w 1060704"/>
                <a:gd name="connsiteY6" fmla="*/ 318849 h 1024356"/>
                <a:gd name="connsiteX7" fmla="*/ 409194 w 1060704"/>
                <a:gd name="connsiteY7" fmla="*/ 242316 h 1024356"/>
                <a:gd name="connsiteX8" fmla="*/ 288036 w 1060704"/>
                <a:gd name="connsiteY8" fmla="*/ 242316 h 1024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0704" h="1024356">
                  <a:moveTo>
                    <a:pt x="530352" y="0"/>
                  </a:moveTo>
                  <a:lnTo>
                    <a:pt x="772668" y="242316"/>
                  </a:lnTo>
                  <a:lnTo>
                    <a:pt x="651510" y="242316"/>
                  </a:lnTo>
                  <a:lnTo>
                    <a:pt x="651510" y="318849"/>
                  </a:lnTo>
                  <a:lnTo>
                    <a:pt x="1060704" y="1024356"/>
                  </a:lnTo>
                  <a:lnTo>
                    <a:pt x="0" y="1024356"/>
                  </a:lnTo>
                  <a:lnTo>
                    <a:pt x="409194" y="318849"/>
                  </a:lnTo>
                  <a:lnTo>
                    <a:pt x="409194" y="242316"/>
                  </a:lnTo>
                  <a:lnTo>
                    <a:pt x="288036" y="242316"/>
                  </a:lnTo>
                  <a:close/>
                </a:path>
              </a:pathLst>
            </a:custGeom>
            <a:gradFill>
              <a:gsLst>
                <a:gs pos="0">
                  <a:srgbClr val="FF0000"/>
                </a:gs>
                <a:gs pos="64000">
                  <a:schemeClr val="accent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Forme libre 12"/>
            <p:cNvSpPr/>
            <p:nvPr/>
          </p:nvSpPr>
          <p:spPr>
            <a:xfrm>
              <a:off x="5398887" y="1804480"/>
              <a:ext cx="563855" cy="544533"/>
            </a:xfrm>
            <a:custGeom>
              <a:avLst/>
              <a:gdLst>
                <a:gd name="connsiteX0" fmla="*/ 530352 w 1060704"/>
                <a:gd name="connsiteY0" fmla="*/ 0 h 1024356"/>
                <a:gd name="connsiteX1" fmla="*/ 772668 w 1060704"/>
                <a:gd name="connsiteY1" fmla="*/ 242316 h 1024356"/>
                <a:gd name="connsiteX2" fmla="*/ 651510 w 1060704"/>
                <a:gd name="connsiteY2" fmla="*/ 242316 h 1024356"/>
                <a:gd name="connsiteX3" fmla="*/ 651510 w 1060704"/>
                <a:gd name="connsiteY3" fmla="*/ 318849 h 1024356"/>
                <a:gd name="connsiteX4" fmla="*/ 1060704 w 1060704"/>
                <a:gd name="connsiteY4" fmla="*/ 1024356 h 1024356"/>
                <a:gd name="connsiteX5" fmla="*/ 0 w 1060704"/>
                <a:gd name="connsiteY5" fmla="*/ 1024356 h 1024356"/>
                <a:gd name="connsiteX6" fmla="*/ 409194 w 1060704"/>
                <a:gd name="connsiteY6" fmla="*/ 318849 h 1024356"/>
                <a:gd name="connsiteX7" fmla="*/ 409194 w 1060704"/>
                <a:gd name="connsiteY7" fmla="*/ 242316 h 1024356"/>
                <a:gd name="connsiteX8" fmla="*/ 288036 w 1060704"/>
                <a:gd name="connsiteY8" fmla="*/ 242316 h 1024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0704" h="1024356">
                  <a:moveTo>
                    <a:pt x="530352" y="0"/>
                  </a:moveTo>
                  <a:lnTo>
                    <a:pt x="772668" y="242316"/>
                  </a:lnTo>
                  <a:lnTo>
                    <a:pt x="651510" y="242316"/>
                  </a:lnTo>
                  <a:lnTo>
                    <a:pt x="651510" y="318849"/>
                  </a:lnTo>
                  <a:lnTo>
                    <a:pt x="1060704" y="1024356"/>
                  </a:lnTo>
                  <a:lnTo>
                    <a:pt x="0" y="1024356"/>
                  </a:lnTo>
                  <a:lnTo>
                    <a:pt x="409194" y="318849"/>
                  </a:lnTo>
                  <a:lnTo>
                    <a:pt x="409194" y="242316"/>
                  </a:lnTo>
                  <a:lnTo>
                    <a:pt x="288036" y="242316"/>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Image 13"/>
            <p:cNvPicPr>
              <a:picLocks noChangeAspect="1"/>
            </p:cNvPicPr>
            <p:nvPr/>
          </p:nvPicPr>
          <p:blipFill>
            <a:blip r:embed="rId4" cstate="print">
              <a:extLst>
                <a:ext uri="{28A0092B-C50C-407E-A947-70E740481C1C}">
                  <a14:useLocalDpi xmlns="" xmlns:a14="http://schemas.microsoft.com/office/drawing/2010/main"/>
                </a:ext>
              </a:extLst>
            </a:blip>
            <a:stretch>
              <a:fillRect/>
            </a:stretch>
          </p:blipFill>
          <p:spPr>
            <a:xfrm>
              <a:off x="5189905" y="686639"/>
              <a:ext cx="913567" cy="891236"/>
            </a:xfrm>
            <a:prstGeom prst="rect">
              <a:avLst/>
            </a:prstGeom>
          </p:spPr>
        </p:pic>
        <p:pic>
          <p:nvPicPr>
            <p:cNvPr id="15" name="Image 14"/>
            <p:cNvPicPr>
              <a:picLocks noChangeAspect="1"/>
            </p:cNvPicPr>
            <p:nvPr/>
          </p:nvPicPr>
          <p:blipFill>
            <a:blip r:embed="rId5">
              <a:clrChange>
                <a:clrFrom>
                  <a:srgbClr val="FFFFFF"/>
                </a:clrFrom>
                <a:clrTo>
                  <a:srgbClr val="FFFFFF">
                    <a:alpha val="0"/>
                  </a:srgbClr>
                </a:clrTo>
              </a:clrChange>
            </a:blip>
            <a:stretch>
              <a:fillRect/>
            </a:stretch>
          </p:blipFill>
          <p:spPr>
            <a:xfrm>
              <a:off x="4573946" y="2284484"/>
              <a:ext cx="2213735" cy="1378050"/>
            </a:xfrm>
            <a:prstGeom prst="rect">
              <a:avLst/>
            </a:prstGeom>
          </p:spPr>
        </p:pic>
      </p:grpSp>
      <p:pic>
        <p:nvPicPr>
          <p:cNvPr id="16" name="Image 15"/>
          <p:cNvPicPr>
            <a:picLocks noChangeAspect="1"/>
          </p:cNvPicPr>
          <p:nvPr/>
        </p:nvPicPr>
        <p:blipFill>
          <a:blip r:embed="rId6" cstate="print">
            <a:clrChange>
              <a:clrFrom>
                <a:srgbClr val="FFFFFF"/>
              </a:clrFrom>
              <a:clrTo>
                <a:srgbClr val="FFFFFF">
                  <a:alpha val="0"/>
                </a:srgbClr>
              </a:clrTo>
            </a:clrChange>
            <a:extLst>
              <a:ext uri="{28A0092B-C50C-407E-A947-70E740481C1C}">
                <a14:useLocalDpi xmlns="" xmlns:a14="http://schemas.microsoft.com/office/drawing/2010/main"/>
              </a:ext>
            </a:extLst>
          </a:blip>
          <a:stretch>
            <a:fillRect/>
          </a:stretch>
        </p:blipFill>
        <p:spPr>
          <a:xfrm rot="1331295">
            <a:off x="4657737" y="2650357"/>
            <a:ext cx="2391389" cy="1793542"/>
          </a:xfrm>
          <a:prstGeom prst="rect">
            <a:avLst/>
          </a:prstGeom>
        </p:spPr>
      </p:pic>
    </p:spTree>
    <p:extLst>
      <p:ext uri="{BB962C8B-B14F-4D97-AF65-F5344CB8AC3E}">
        <p14:creationId xmlns="" xmlns:p14="http://schemas.microsoft.com/office/powerpoint/2010/main" val="213822312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rme libre 6"/>
          <p:cNvSpPr/>
          <p:nvPr/>
        </p:nvSpPr>
        <p:spPr>
          <a:xfrm>
            <a:off x="5150461" y="3566767"/>
            <a:ext cx="1060704" cy="1024356"/>
          </a:xfrm>
          <a:custGeom>
            <a:avLst/>
            <a:gdLst>
              <a:gd name="connsiteX0" fmla="*/ 530352 w 1060704"/>
              <a:gd name="connsiteY0" fmla="*/ 0 h 1024356"/>
              <a:gd name="connsiteX1" fmla="*/ 772668 w 1060704"/>
              <a:gd name="connsiteY1" fmla="*/ 242316 h 1024356"/>
              <a:gd name="connsiteX2" fmla="*/ 651510 w 1060704"/>
              <a:gd name="connsiteY2" fmla="*/ 242316 h 1024356"/>
              <a:gd name="connsiteX3" fmla="*/ 651510 w 1060704"/>
              <a:gd name="connsiteY3" fmla="*/ 318849 h 1024356"/>
              <a:gd name="connsiteX4" fmla="*/ 1060704 w 1060704"/>
              <a:gd name="connsiteY4" fmla="*/ 1024356 h 1024356"/>
              <a:gd name="connsiteX5" fmla="*/ 0 w 1060704"/>
              <a:gd name="connsiteY5" fmla="*/ 1024356 h 1024356"/>
              <a:gd name="connsiteX6" fmla="*/ 409194 w 1060704"/>
              <a:gd name="connsiteY6" fmla="*/ 318849 h 1024356"/>
              <a:gd name="connsiteX7" fmla="*/ 409194 w 1060704"/>
              <a:gd name="connsiteY7" fmla="*/ 242316 h 1024356"/>
              <a:gd name="connsiteX8" fmla="*/ 288036 w 1060704"/>
              <a:gd name="connsiteY8" fmla="*/ 242316 h 1024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0704" h="1024356">
                <a:moveTo>
                  <a:pt x="530352" y="0"/>
                </a:moveTo>
                <a:lnTo>
                  <a:pt x="772668" y="242316"/>
                </a:lnTo>
                <a:lnTo>
                  <a:pt x="651510" y="242316"/>
                </a:lnTo>
                <a:lnTo>
                  <a:pt x="651510" y="318849"/>
                </a:lnTo>
                <a:lnTo>
                  <a:pt x="1060704" y="1024356"/>
                </a:lnTo>
                <a:lnTo>
                  <a:pt x="0" y="1024356"/>
                </a:lnTo>
                <a:lnTo>
                  <a:pt x="409194" y="318849"/>
                </a:lnTo>
                <a:lnTo>
                  <a:pt x="409194" y="242316"/>
                </a:lnTo>
                <a:lnTo>
                  <a:pt x="288036" y="242316"/>
                </a:lnTo>
                <a:close/>
              </a:path>
            </a:pathLst>
          </a:custGeom>
          <a:gradFill>
            <a:gsLst>
              <a:gs pos="0">
                <a:srgbClr val="FF0000"/>
              </a:gs>
              <a:gs pos="64000">
                <a:schemeClr val="accent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orme libre 7"/>
          <p:cNvSpPr/>
          <p:nvPr/>
        </p:nvSpPr>
        <p:spPr>
          <a:xfrm>
            <a:off x="5398887" y="1804480"/>
            <a:ext cx="563855" cy="544533"/>
          </a:xfrm>
          <a:custGeom>
            <a:avLst/>
            <a:gdLst>
              <a:gd name="connsiteX0" fmla="*/ 530352 w 1060704"/>
              <a:gd name="connsiteY0" fmla="*/ 0 h 1024356"/>
              <a:gd name="connsiteX1" fmla="*/ 772668 w 1060704"/>
              <a:gd name="connsiteY1" fmla="*/ 242316 h 1024356"/>
              <a:gd name="connsiteX2" fmla="*/ 651510 w 1060704"/>
              <a:gd name="connsiteY2" fmla="*/ 242316 h 1024356"/>
              <a:gd name="connsiteX3" fmla="*/ 651510 w 1060704"/>
              <a:gd name="connsiteY3" fmla="*/ 318849 h 1024356"/>
              <a:gd name="connsiteX4" fmla="*/ 1060704 w 1060704"/>
              <a:gd name="connsiteY4" fmla="*/ 1024356 h 1024356"/>
              <a:gd name="connsiteX5" fmla="*/ 0 w 1060704"/>
              <a:gd name="connsiteY5" fmla="*/ 1024356 h 1024356"/>
              <a:gd name="connsiteX6" fmla="*/ 409194 w 1060704"/>
              <a:gd name="connsiteY6" fmla="*/ 318849 h 1024356"/>
              <a:gd name="connsiteX7" fmla="*/ 409194 w 1060704"/>
              <a:gd name="connsiteY7" fmla="*/ 242316 h 1024356"/>
              <a:gd name="connsiteX8" fmla="*/ 288036 w 1060704"/>
              <a:gd name="connsiteY8" fmla="*/ 242316 h 1024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0704" h="1024356">
                <a:moveTo>
                  <a:pt x="530352" y="0"/>
                </a:moveTo>
                <a:lnTo>
                  <a:pt x="772668" y="242316"/>
                </a:lnTo>
                <a:lnTo>
                  <a:pt x="651510" y="242316"/>
                </a:lnTo>
                <a:lnTo>
                  <a:pt x="651510" y="318849"/>
                </a:lnTo>
                <a:lnTo>
                  <a:pt x="1060704" y="1024356"/>
                </a:lnTo>
                <a:lnTo>
                  <a:pt x="0" y="1024356"/>
                </a:lnTo>
                <a:lnTo>
                  <a:pt x="409194" y="318849"/>
                </a:lnTo>
                <a:lnTo>
                  <a:pt x="409194" y="242316"/>
                </a:lnTo>
                <a:lnTo>
                  <a:pt x="288036" y="242316"/>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Image 5"/>
          <p:cNvPicPr>
            <a:picLocks noChangeAspect="1"/>
          </p:cNvPicPr>
          <p:nvPr/>
        </p:nvPicPr>
        <p:blipFill>
          <a:blip r:embed="rId3" cstate="print">
            <a:extLst>
              <a:ext uri="{28A0092B-C50C-407E-A947-70E740481C1C}">
                <a14:useLocalDpi xmlns="" xmlns:a14="http://schemas.microsoft.com/office/drawing/2010/main"/>
              </a:ext>
            </a:extLst>
          </a:blip>
          <a:stretch>
            <a:fillRect/>
          </a:stretch>
        </p:blipFill>
        <p:spPr>
          <a:xfrm>
            <a:off x="5754381" y="686639"/>
            <a:ext cx="913567" cy="891236"/>
          </a:xfrm>
          <a:prstGeom prst="rect">
            <a:avLst/>
          </a:prstGeom>
        </p:spPr>
      </p:pic>
      <p:pic>
        <p:nvPicPr>
          <p:cNvPr id="9" name="Image 8"/>
          <p:cNvPicPr>
            <a:picLocks noChangeAspect="1"/>
          </p:cNvPicPr>
          <p:nvPr/>
        </p:nvPicPr>
        <p:blipFill>
          <a:blip r:embed="rId4">
            <a:clrChange>
              <a:clrFrom>
                <a:srgbClr val="FFFFFF"/>
              </a:clrFrom>
              <a:clrTo>
                <a:srgbClr val="FFFFFF">
                  <a:alpha val="0"/>
                </a:srgbClr>
              </a:clrTo>
            </a:clrChange>
          </a:blip>
          <a:stretch>
            <a:fillRect/>
          </a:stretch>
        </p:blipFill>
        <p:spPr>
          <a:xfrm>
            <a:off x="3460945" y="2284484"/>
            <a:ext cx="2213735" cy="1378050"/>
          </a:xfrm>
          <a:prstGeom prst="rect">
            <a:avLst/>
          </a:prstGeom>
        </p:spPr>
      </p:pic>
      <p:pic>
        <p:nvPicPr>
          <p:cNvPr id="11" name="Image 10"/>
          <p:cNvPicPr>
            <a:picLocks noChangeAspect="1"/>
          </p:cNvPicPr>
          <p:nvPr/>
        </p:nvPicPr>
        <p:blipFill>
          <a:blip r:embed="rId4">
            <a:clrChange>
              <a:clrFrom>
                <a:srgbClr val="FFFFFF"/>
              </a:clrFrom>
              <a:clrTo>
                <a:srgbClr val="FFFFFF">
                  <a:alpha val="0"/>
                </a:srgbClr>
              </a:clrTo>
            </a:clrChange>
          </a:blip>
          <a:stretch>
            <a:fillRect/>
          </a:stretch>
        </p:blipFill>
        <p:spPr>
          <a:xfrm>
            <a:off x="5674679" y="2284484"/>
            <a:ext cx="2213735" cy="1378050"/>
          </a:xfrm>
          <a:prstGeom prst="rect">
            <a:avLst/>
          </a:prstGeom>
        </p:spPr>
      </p:pic>
      <p:pic>
        <p:nvPicPr>
          <p:cNvPr id="13" name="Image 12"/>
          <p:cNvPicPr>
            <a:picLocks noChangeAspect="1"/>
          </p:cNvPicPr>
          <p:nvPr/>
        </p:nvPicPr>
        <p:blipFill>
          <a:blip r:embed="rId5">
            <a:clrChange>
              <a:clrFrom>
                <a:srgbClr val="F2F6F7"/>
              </a:clrFrom>
              <a:clrTo>
                <a:srgbClr val="F2F6F7">
                  <a:alpha val="0"/>
                </a:srgbClr>
              </a:clrTo>
            </a:clrChange>
          </a:blip>
          <a:stretch>
            <a:fillRect/>
          </a:stretch>
        </p:blipFill>
        <p:spPr>
          <a:xfrm>
            <a:off x="4829506" y="4936263"/>
            <a:ext cx="2653916" cy="1774059"/>
          </a:xfrm>
          <a:prstGeom prst="rect">
            <a:avLst/>
          </a:prstGeom>
        </p:spPr>
      </p:pic>
      <p:pic>
        <p:nvPicPr>
          <p:cNvPr id="14" name="Image 13"/>
          <p:cNvPicPr>
            <a:picLocks noChangeAspect="1"/>
          </p:cNvPicPr>
          <p:nvPr/>
        </p:nvPicPr>
        <p:blipFill>
          <a:blip r:embed="rId5">
            <a:clrChange>
              <a:clrFrom>
                <a:srgbClr val="F2F6F7"/>
              </a:clrFrom>
              <a:clrTo>
                <a:srgbClr val="F2F6F7">
                  <a:alpha val="0"/>
                </a:srgbClr>
              </a:clrTo>
            </a:clrChange>
          </a:blip>
          <a:stretch>
            <a:fillRect/>
          </a:stretch>
        </p:blipFill>
        <p:spPr>
          <a:xfrm>
            <a:off x="2414753" y="4941897"/>
            <a:ext cx="2653916" cy="1774059"/>
          </a:xfrm>
          <a:prstGeom prst="rect">
            <a:avLst/>
          </a:prstGeom>
        </p:spPr>
      </p:pic>
      <p:pic>
        <p:nvPicPr>
          <p:cNvPr id="15" name="Image 14"/>
          <p:cNvPicPr>
            <a:picLocks noChangeAspect="1"/>
          </p:cNvPicPr>
          <p:nvPr/>
        </p:nvPicPr>
        <p:blipFill>
          <a:blip r:embed="rId5">
            <a:clrChange>
              <a:clrFrom>
                <a:srgbClr val="F2F6F7"/>
              </a:clrFrom>
              <a:clrTo>
                <a:srgbClr val="F2F6F7">
                  <a:alpha val="0"/>
                </a:srgbClr>
              </a:clrTo>
            </a:clrChange>
          </a:blip>
          <a:stretch>
            <a:fillRect/>
          </a:stretch>
        </p:blipFill>
        <p:spPr>
          <a:xfrm>
            <a:off x="7244259" y="4936263"/>
            <a:ext cx="2653916" cy="1774059"/>
          </a:xfrm>
          <a:prstGeom prst="rect">
            <a:avLst/>
          </a:prstGeom>
        </p:spPr>
      </p:pic>
      <p:pic>
        <p:nvPicPr>
          <p:cNvPr id="18" name="Image 17"/>
          <p:cNvPicPr>
            <a:picLocks noChangeAspect="1"/>
          </p:cNvPicPr>
          <p:nvPr/>
        </p:nvPicPr>
        <p:blipFill>
          <a:blip r:embed="rId3" cstate="print">
            <a:extLst>
              <a:ext uri="{28A0092B-C50C-407E-A947-70E740481C1C}">
                <a14:useLocalDpi xmlns="" xmlns:a14="http://schemas.microsoft.com/office/drawing/2010/main"/>
              </a:ext>
            </a:extLst>
          </a:blip>
          <a:stretch>
            <a:fillRect/>
          </a:stretch>
        </p:blipFill>
        <p:spPr>
          <a:xfrm>
            <a:off x="4719578" y="686639"/>
            <a:ext cx="913567" cy="891236"/>
          </a:xfrm>
          <a:prstGeom prst="rect">
            <a:avLst/>
          </a:prstGeom>
        </p:spPr>
      </p:pic>
      <p:grpSp>
        <p:nvGrpSpPr>
          <p:cNvPr id="2" name="Grouper 1"/>
          <p:cNvGrpSpPr/>
          <p:nvPr/>
        </p:nvGrpSpPr>
        <p:grpSpPr>
          <a:xfrm>
            <a:off x="0" y="686639"/>
            <a:ext cx="12312928" cy="6034951"/>
            <a:chOff x="0" y="686639"/>
            <a:chExt cx="12312928" cy="6034951"/>
          </a:xfrm>
        </p:grpSpPr>
        <p:pic>
          <p:nvPicPr>
            <p:cNvPr id="10" name="Image 9"/>
            <p:cNvPicPr>
              <a:picLocks noChangeAspect="1"/>
            </p:cNvPicPr>
            <p:nvPr/>
          </p:nvPicPr>
          <p:blipFill>
            <a:blip r:embed="rId4">
              <a:clrChange>
                <a:clrFrom>
                  <a:srgbClr val="FFFFFF"/>
                </a:clrFrom>
                <a:clrTo>
                  <a:srgbClr val="FFFFFF">
                    <a:alpha val="0"/>
                  </a:srgbClr>
                </a:clrTo>
              </a:clrChange>
            </a:blip>
            <a:stretch>
              <a:fillRect/>
            </a:stretch>
          </p:blipFill>
          <p:spPr>
            <a:xfrm>
              <a:off x="1247209" y="2284484"/>
              <a:ext cx="2213735" cy="1378050"/>
            </a:xfrm>
            <a:prstGeom prst="rect">
              <a:avLst/>
            </a:prstGeom>
          </p:spPr>
        </p:pic>
        <p:pic>
          <p:nvPicPr>
            <p:cNvPr id="16" name="Image 15"/>
            <p:cNvPicPr>
              <a:picLocks noChangeAspect="1"/>
            </p:cNvPicPr>
            <p:nvPr/>
          </p:nvPicPr>
          <p:blipFill>
            <a:blip r:embed="rId5">
              <a:clrChange>
                <a:clrFrom>
                  <a:srgbClr val="F2F6F7"/>
                </a:clrFrom>
                <a:clrTo>
                  <a:srgbClr val="F2F6F7">
                    <a:alpha val="0"/>
                  </a:srgbClr>
                </a:clrTo>
              </a:clrChange>
            </a:blip>
            <a:stretch>
              <a:fillRect/>
            </a:stretch>
          </p:blipFill>
          <p:spPr>
            <a:xfrm>
              <a:off x="9659012" y="4936263"/>
              <a:ext cx="2653916" cy="1774059"/>
            </a:xfrm>
            <a:prstGeom prst="rect">
              <a:avLst/>
            </a:prstGeom>
          </p:spPr>
        </p:pic>
        <p:pic>
          <p:nvPicPr>
            <p:cNvPr id="17" name="Image 16"/>
            <p:cNvPicPr>
              <a:picLocks noChangeAspect="1"/>
            </p:cNvPicPr>
            <p:nvPr/>
          </p:nvPicPr>
          <p:blipFill>
            <a:blip r:embed="rId5">
              <a:clrChange>
                <a:clrFrom>
                  <a:srgbClr val="F2F6F7"/>
                </a:clrFrom>
                <a:clrTo>
                  <a:srgbClr val="F2F6F7">
                    <a:alpha val="0"/>
                  </a:srgbClr>
                </a:clrTo>
              </a:clrChange>
            </a:blip>
            <a:stretch>
              <a:fillRect/>
            </a:stretch>
          </p:blipFill>
          <p:spPr>
            <a:xfrm>
              <a:off x="0" y="4947531"/>
              <a:ext cx="2653916" cy="1774059"/>
            </a:xfrm>
            <a:prstGeom prst="rect">
              <a:avLst/>
            </a:prstGeom>
          </p:spPr>
        </p:pic>
        <p:pic>
          <p:nvPicPr>
            <p:cNvPr id="19" name="Image 18"/>
            <p:cNvPicPr>
              <a:picLocks noChangeAspect="1"/>
            </p:cNvPicPr>
            <p:nvPr/>
          </p:nvPicPr>
          <p:blipFill>
            <a:blip r:embed="rId3" cstate="print">
              <a:extLst>
                <a:ext uri="{28A0092B-C50C-407E-A947-70E740481C1C}">
                  <a14:useLocalDpi xmlns="" xmlns:a14="http://schemas.microsoft.com/office/drawing/2010/main"/>
                </a:ext>
              </a:extLst>
            </a:blip>
            <a:stretch>
              <a:fillRect/>
            </a:stretch>
          </p:blipFill>
          <p:spPr>
            <a:xfrm>
              <a:off x="3684775" y="686639"/>
              <a:ext cx="913567" cy="891236"/>
            </a:xfrm>
            <a:prstGeom prst="rect">
              <a:avLst/>
            </a:prstGeom>
          </p:spPr>
        </p:pic>
        <p:pic>
          <p:nvPicPr>
            <p:cNvPr id="20" name="Image 19"/>
            <p:cNvPicPr>
              <a:picLocks noChangeAspect="1"/>
            </p:cNvPicPr>
            <p:nvPr/>
          </p:nvPicPr>
          <p:blipFill>
            <a:blip r:embed="rId3" cstate="print">
              <a:extLst>
                <a:ext uri="{28A0092B-C50C-407E-A947-70E740481C1C}">
                  <a14:useLocalDpi xmlns="" xmlns:a14="http://schemas.microsoft.com/office/drawing/2010/main"/>
                </a:ext>
              </a:extLst>
            </a:blip>
            <a:stretch>
              <a:fillRect/>
            </a:stretch>
          </p:blipFill>
          <p:spPr>
            <a:xfrm>
              <a:off x="6787680" y="686639"/>
              <a:ext cx="913567" cy="891236"/>
            </a:xfrm>
            <a:prstGeom prst="rect">
              <a:avLst/>
            </a:prstGeom>
          </p:spPr>
        </p:pic>
        <p:pic>
          <p:nvPicPr>
            <p:cNvPr id="21" name="Image 20"/>
            <p:cNvPicPr>
              <a:picLocks noChangeAspect="1"/>
            </p:cNvPicPr>
            <p:nvPr/>
          </p:nvPicPr>
          <p:blipFill>
            <a:blip r:embed="rId4">
              <a:clrChange>
                <a:clrFrom>
                  <a:srgbClr val="FFFFFF"/>
                </a:clrFrom>
                <a:clrTo>
                  <a:srgbClr val="FFFFFF">
                    <a:alpha val="0"/>
                  </a:srgbClr>
                </a:clrTo>
              </a:clrChange>
            </a:blip>
            <a:stretch>
              <a:fillRect/>
            </a:stretch>
          </p:blipFill>
          <p:spPr>
            <a:xfrm>
              <a:off x="7888414" y="2284484"/>
              <a:ext cx="2213735" cy="1378050"/>
            </a:xfrm>
            <a:prstGeom prst="rect">
              <a:avLst/>
            </a:prstGeom>
          </p:spPr>
        </p:pic>
      </p:grpSp>
    </p:spTree>
    <p:extLst>
      <p:ext uri="{BB962C8B-B14F-4D97-AF65-F5344CB8AC3E}">
        <p14:creationId xmlns="" xmlns:p14="http://schemas.microsoft.com/office/powerpoint/2010/main" val="12076096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10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Image 1"/>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 xmlns:a14="http://schemas.microsoft.com/office/drawing/2010/main"/>
              </a:ext>
            </a:extLst>
          </a:blip>
          <a:stretch>
            <a:fillRect/>
          </a:stretch>
        </p:blipFill>
        <p:spPr>
          <a:xfrm rot="17591510">
            <a:off x="5469725" y="2233309"/>
            <a:ext cx="1168304" cy="876228"/>
          </a:xfrm>
          <a:prstGeom prst="rect">
            <a:avLst/>
          </a:prstGeom>
        </p:spPr>
      </p:pic>
      <p:grpSp>
        <p:nvGrpSpPr>
          <p:cNvPr id="17" name="Grouper 16"/>
          <p:cNvGrpSpPr/>
          <p:nvPr/>
        </p:nvGrpSpPr>
        <p:grpSpPr>
          <a:xfrm>
            <a:off x="436697" y="5596581"/>
            <a:ext cx="5011867" cy="903987"/>
            <a:chOff x="1376855" y="5402471"/>
            <a:chExt cx="7080351" cy="1277078"/>
          </a:xfrm>
        </p:grpSpPr>
        <p:pic>
          <p:nvPicPr>
            <p:cNvPr id="9" name="Image 8"/>
            <p:cNvPicPr>
              <a:picLocks noChangeAspect="1"/>
            </p:cNvPicPr>
            <p:nvPr/>
          </p:nvPicPr>
          <p:blipFill>
            <a:blip r:embed="rId3" cstate="print">
              <a:clrChange>
                <a:clrFrom>
                  <a:srgbClr val="F2F6F7"/>
                </a:clrFrom>
                <a:clrTo>
                  <a:srgbClr val="F2F6F7">
                    <a:alpha val="0"/>
                  </a:srgbClr>
                </a:clrTo>
              </a:clrChange>
              <a:extLst>
                <a:ext uri="{28A0092B-C50C-407E-A947-70E740481C1C}">
                  <a14:useLocalDpi xmlns="" xmlns:a14="http://schemas.microsoft.com/office/drawing/2010/main"/>
                </a:ext>
              </a:extLst>
            </a:blip>
            <a:stretch>
              <a:fillRect/>
            </a:stretch>
          </p:blipFill>
          <p:spPr>
            <a:xfrm>
              <a:off x="4831491" y="5402471"/>
              <a:ext cx="1898396" cy="1269018"/>
            </a:xfrm>
            <a:prstGeom prst="rect">
              <a:avLst/>
            </a:prstGeom>
          </p:spPr>
        </p:pic>
        <p:pic>
          <p:nvPicPr>
            <p:cNvPr id="11" name="Image 10"/>
            <p:cNvPicPr>
              <a:picLocks noChangeAspect="1"/>
            </p:cNvPicPr>
            <p:nvPr/>
          </p:nvPicPr>
          <p:blipFill>
            <a:blip r:embed="rId3" cstate="print">
              <a:clrChange>
                <a:clrFrom>
                  <a:srgbClr val="F2F6F7"/>
                </a:clrFrom>
                <a:clrTo>
                  <a:srgbClr val="F2F6F7">
                    <a:alpha val="0"/>
                  </a:srgbClr>
                </a:clrTo>
              </a:clrChange>
              <a:extLst>
                <a:ext uri="{28A0092B-C50C-407E-A947-70E740481C1C}">
                  <a14:useLocalDpi xmlns="" xmlns:a14="http://schemas.microsoft.com/office/drawing/2010/main"/>
                </a:ext>
              </a:extLst>
            </a:blip>
            <a:stretch>
              <a:fillRect/>
            </a:stretch>
          </p:blipFill>
          <p:spPr>
            <a:xfrm>
              <a:off x="3104173" y="5406501"/>
              <a:ext cx="1898396" cy="1269018"/>
            </a:xfrm>
            <a:prstGeom prst="rect">
              <a:avLst/>
            </a:prstGeom>
          </p:spPr>
        </p:pic>
        <p:pic>
          <p:nvPicPr>
            <p:cNvPr id="12" name="Image 11"/>
            <p:cNvPicPr>
              <a:picLocks noChangeAspect="1"/>
            </p:cNvPicPr>
            <p:nvPr/>
          </p:nvPicPr>
          <p:blipFill>
            <a:blip r:embed="rId3" cstate="print">
              <a:clrChange>
                <a:clrFrom>
                  <a:srgbClr val="F2F6F7"/>
                </a:clrFrom>
                <a:clrTo>
                  <a:srgbClr val="F2F6F7">
                    <a:alpha val="0"/>
                  </a:srgbClr>
                </a:clrTo>
              </a:clrChange>
              <a:extLst>
                <a:ext uri="{28A0092B-C50C-407E-A947-70E740481C1C}">
                  <a14:useLocalDpi xmlns="" xmlns:a14="http://schemas.microsoft.com/office/drawing/2010/main"/>
                </a:ext>
              </a:extLst>
            </a:blip>
            <a:stretch>
              <a:fillRect/>
            </a:stretch>
          </p:blipFill>
          <p:spPr>
            <a:xfrm>
              <a:off x="6558810" y="5402471"/>
              <a:ext cx="1898396" cy="1269018"/>
            </a:xfrm>
            <a:prstGeom prst="rect">
              <a:avLst/>
            </a:prstGeom>
          </p:spPr>
        </p:pic>
        <p:pic>
          <p:nvPicPr>
            <p:cNvPr id="14" name="Image 13"/>
            <p:cNvPicPr>
              <a:picLocks noChangeAspect="1"/>
            </p:cNvPicPr>
            <p:nvPr/>
          </p:nvPicPr>
          <p:blipFill>
            <a:blip r:embed="rId3" cstate="print">
              <a:clrChange>
                <a:clrFrom>
                  <a:srgbClr val="F2F6F7"/>
                </a:clrFrom>
                <a:clrTo>
                  <a:srgbClr val="F2F6F7">
                    <a:alpha val="0"/>
                  </a:srgbClr>
                </a:clrTo>
              </a:clrChange>
              <a:extLst>
                <a:ext uri="{28A0092B-C50C-407E-A947-70E740481C1C}">
                  <a14:useLocalDpi xmlns="" xmlns:a14="http://schemas.microsoft.com/office/drawing/2010/main"/>
                </a:ext>
              </a:extLst>
            </a:blip>
            <a:stretch>
              <a:fillRect/>
            </a:stretch>
          </p:blipFill>
          <p:spPr>
            <a:xfrm>
              <a:off x="1376855" y="5410531"/>
              <a:ext cx="1898396" cy="1269018"/>
            </a:xfrm>
            <a:prstGeom prst="rect">
              <a:avLst/>
            </a:prstGeom>
          </p:spPr>
        </p:pic>
      </p:grpSp>
      <p:sp>
        <p:nvSpPr>
          <p:cNvPr id="23" name="Rectangle à coins arrondis 22"/>
          <p:cNvSpPr/>
          <p:nvPr/>
        </p:nvSpPr>
        <p:spPr>
          <a:xfrm>
            <a:off x="436697" y="5423328"/>
            <a:ext cx="5011867" cy="1213053"/>
          </a:xfrm>
          <a:prstGeom prst="roundRect">
            <a:avLst>
              <a:gd name="adj" fmla="val 6507"/>
            </a:avLst>
          </a:prstGeom>
          <a:noFill/>
          <a:ln w="28575">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2" name="Grouper 41"/>
          <p:cNvGrpSpPr/>
          <p:nvPr/>
        </p:nvGrpSpPr>
        <p:grpSpPr>
          <a:xfrm>
            <a:off x="4544312" y="236873"/>
            <a:ext cx="3024992" cy="1761298"/>
            <a:chOff x="4255552" y="261620"/>
            <a:chExt cx="3024992" cy="1761298"/>
          </a:xfrm>
        </p:grpSpPr>
        <p:sp>
          <p:nvSpPr>
            <p:cNvPr id="22" name="Rectangle à coins arrondis 21"/>
            <p:cNvSpPr/>
            <p:nvPr/>
          </p:nvSpPr>
          <p:spPr>
            <a:xfrm>
              <a:off x="4255552" y="261620"/>
              <a:ext cx="3024992" cy="1761298"/>
            </a:xfrm>
            <a:prstGeom prst="roundRect">
              <a:avLst>
                <a:gd name="adj" fmla="val 6507"/>
              </a:avLst>
            </a:prstGeom>
            <a:noFill/>
            <a:ln w="28575">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er 15"/>
            <p:cNvGrpSpPr/>
            <p:nvPr/>
          </p:nvGrpSpPr>
          <p:grpSpPr>
            <a:xfrm>
              <a:off x="4355364" y="413245"/>
              <a:ext cx="2745684" cy="1513099"/>
              <a:chOff x="3948586" y="370566"/>
              <a:chExt cx="2745684" cy="1513099"/>
            </a:xfrm>
          </p:grpSpPr>
          <p:pic>
            <p:nvPicPr>
              <p:cNvPr id="18" name="Image 17"/>
              <p:cNvPicPr>
                <a:picLocks noChangeAspect="1"/>
              </p:cNvPicPr>
              <p:nvPr/>
            </p:nvPicPr>
            <p:blipFill>
              <a:blip r:embed="rId4" cstate="print">
                <a:extLst>
                  <a:ext uri="{28A0092B-C50C-407E-A947-70E740481C1C}">
                    <a14:useLocalDpi xmlns="" xmlns:a14="http://schemas.microsoft.com/office/drawing/2010/main"/>
                  </a:ext>
                </a:extLst>
              </a:blip>
              <a:stretch>
                <a:fillRect/>
              </a:stretch>
            </p:blipFill>
            <p:spPr>
              <a:xfrm>
                <a:off x="4461815" y="372982"/>
                <a:ext cx="612213" cy="597248"/>
              </a:xfrm>
              <a:prstGeom prst="rect">
                <a:avLst/>
              </a:prstGeom>
            </p:spPr>
          </p:pic>
          <p:pic>
            <p:nvPicPr>
              <p:cNvPr id="19" name="Image 18"/>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 xmlns:a14="http://schemas.microsoft.com/office/drawing/2010/main"/>
                  </a:ext>
                </a:extLst>
              </a:blip>
              <a:stretch>
                <a:fillRect/>
              </a:stretch>
            </p:blipFill>
            <p:spPr>
              <a:xfrm>
                <a:off x="3948586" y="1049709"/>
                <a:ext cx="1339688" cy="833956"/>
              </a:xfrm>
              <a:prstGeom prst="rect">
                <a:avLst/>
              </a:prstGeom>
            </p:spPr>
          </p:pic>
          <p:pic>
            <p:nvPicPr>
              <p:cNvPr id="20" name="Image 19"/>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 xmlns:a14="http://schemas.microsoft.com/office/drawing/2010/main"/>
                  </a:ext>
                </a:extLst>
              </a:blip>
              <a:stretch>
                <a:fillRect/>
              </a:stretch>
            </p:blipFill>
            <p:spPr>
              <a:xfrm>
                <a:off x="5354582" y="1047293"/>
                <a:ext cx="1339688" cy="833956"/>
              </a:xfrm>
              <a:prstGeom prst="rect">
                <a:avLst/>
              </a:prstGeom>
            </p:spPr>
          </p:pic>
          <p:pic>
            <p:nvPicPr>
              <p:cNvPr id="21" name="Image 20"/>
              <p:cNvPicPr>
                <a:picLocks noChangeAspect="1"/>
              </p:cNvPicPr>
              <p:nvPr/>
            </p:nvPicPr>
            <p:blipFill>
              <a:blip r:embed="rId4" cstate="print">
                <a:extLst>
                  <a:ext uri="{28A0092B-C50C-407E-A947-70E740481C1C}">
                    <a14:useLocalDpi xmlns="" xmlns:a14="http://schemas.microsoft.com/office/drawing/2010/main"/>
                  </a:ext>
                </a:extLst>
              </a:blip>
              <a:stretch>
                <a:fillRect/>
              </a:stretch>
            </p:blipFill>
            <p:spPr>
              <a:xfrm>
                <a:off x="5526098" y="370566"/>
                <a:ext cx="612213" cy="597248"/>
              </a:xfrm>
              <a:prstGeom prst="rect">
                <a:avLst/>
              </a:prstGeom>
            </p:spPr>
          </p:pic>
        </p:grpSp>
      </p:grpSp>
      <p:grpSp>
        <p:nvGrpSpPr>
          <p:cNvPr id="24" name="Grouper 23"/>
          <p:cNvGrpSpPr/>
          <p:nvPr/>
        </p:nvGrpSpPr>
        <p:grpSpPr>
          <a:xfrm>
            <a:off x="6773450" y="5593728"/>
            <a:ext cx="5011867" cy="903987"/>
            <a:chOff x="1376855" y="5402471"/>
            <a:chExt cx="7080351" cy="1277078"/>
          </a:xfrm>
        </p:grpSpPr>
        <p:pic>
          <p:nvPicPr>
            <p:cNvPr id="25" name="Image 24"/>
            <p:cNvPicPr>
              <a:picLocks noChangeAspect="1"/>
            </p:cNvPicPr>
            <p:nvPr/>
          </p:nvPicPr>
          <p:blipFill>
            <a:blip r:embed="rId3" cstate="print">
              <a:clrChange>
                <a:clrFrom>
                  <a:srgbClr val="F2F6F7"/>
                </a:clrFrom>
                <a:clrTo>
                  <a:srgbClr val="F2F6F7">
                    <a:alpha val="0"/>
                  </a:srgbClr>
                </a:clrTo>
              </a:clrChange>
              <a:extLst>
                <a:ext uri="{28A0092B-C50C-407E-A947-70E740481C1C}">
                  <a14:useLocalDpi xmlns="" xmlns:a14="http://schemas.microsoft.com/office/drawing/2010/main"/>
                </a:ext>
              </a:extLst>
            </a:blip>
            <a:stretch>
              <a:fillRect/>
            </a:stretch>
          </p:blipFill>
          <p:spPr>
            <a:xfrm>
              <a:off x="4831491" y="5402471"/>
              <a:ext cx="1898396" cy="1269018"/>
            </a:xfrm>
            <a:prstGeom prst="rect">
              <a:avLst/>
            </a:prstGeom>
          </p:spPr>
        </p:pic>
        <p:pic>
          <p:nvPicPr>
            <p:cNvPr id="26" name="Image 25"/>
            <p:cNvPicPr>
              <a:picLocks noChangeAspect="1"/>
            </p:cNvPicPr>
            <p:nvPr/>
          </p:nvPicPr>
          <p:blipFill>
            <a:blip r:embed="rId3" cstate="print">
              <a:clrChange>
                <a:clrFrom>
                  <a:srgbClr val="F2F6F7"/>
                </a:clrFrom>
                <a:clrTo>
                  <a:srgbClr val="F2F6F7">
                    <a:alpha val="0"/>
                  </a:srgbClr>
                </a:clrTo>
              </a:clrChange>
              <a:extLst>
                <a:ext uri="{28A0092B-C50C-407E-A947-70E740481C1C}">
                  <a14:useLocalDpi xmlns="" xmlns:a14="http://schemas.microsoft.com/office/drawing/2010/main"/>
                </a:ext>
              </a:extLst>
            </a:blip>
            <a:stretch>
              <a:fillRect/>
            </a:stretch>
          </p:blipFill>
          <p:spPr>
            <a:xfrm>
              <a:off x="3104173" y="5406501"/>
              <a:ext cx="1898396" cy="1269018"/>
            </a:xfrm>
            <a:prstGeom prst="rect">
              <a:avLst/>
            </a:prstGeom>
          </p:spPr>
        </p:pic>
        <p:pic>
          <p:nvPicPr>
            <p:cNvPr id="27" name="Image 26"/>
            <p:cNvPicPr>
              <a:picLocks noChangeAspect="1"/>
            </p:cNvPicPr>
            <p:nvPr/>
          </p:nvPicPr>
          <p:blipFill>
            <a:blip r:embed="rId3" cstate="print">
              <a:clrChange>
                <a:clrFrom>
                  <a:srgbClr val="F2F6F7"/>
                </a:clrFrom>
                <a:clrTo>
                  <a:srgbClr val="F2F6F7">
                    <a:alpha val="0"/>
                  </a:srgbClr>
                </a:clrTo>
              </a:clrChange>
              <a:extLst>
                <a:ext uri="{28A0092B-C50C-407E-A947-70E740481C1C}">
                  <a14:useLocalDpi xmlns="" xmlns:a14="http://schemas.microsoft.com/office/drawing/2010/main"/>
                </a:ext>
              </a:extLst>
            </a:blip>
            <a:stretch>
              <a:fillRect/>
            </a:stretch>
          </p:blipFill>
          <p:spPr>
            <a:xfrm>
              <a:off x="6558810" y="5402471"/>
              <a:ext cx="1898396" cy="1269018"/>
            </a:xfrm>
            <a:prstGeom prst="rect">
              <a:avLst/>
            </a:prstGeom>
          </p:spPr>
        </p:pic>
        <p:pic>
          <p:nvPicPr>
            <p:cNvPr id="28" name="Image 27"/>
            <p:cNvPicPr>
              <a:picLocks noChangeAspect="1"/>
            </p:cNvPicPr>
            <p:nvPr/>
          </p:nvPicPr>
          <p:blipFill>
            <a:blip r:embed="rId3" cstate="print">
              <a:clrChange>
                <a:clrFrom>
                  <a:srgbClr val="F2F6F7"/>
                </a:clrFrom>
                <a:clrTo>
                  <a:srgbClr val="F2F6F7">
                    <a:alpha val="0"/>
                  </a:srgbClr>
                </a:clrTo>
              </a:clrChange>
              <a:extLst>
                <a:ext uri="{28A0092B-C50C-407E-A947-70E740481C1C}">
                  <a14:useLocalDpi xmlns="" xmlns:a14="http://schemas.microsoft.com/office/drawing/2010/main"/>
                </a:ext>
              </a:extLst>
            </a:blip>
            <a:stretch>
              <a:fillRect/>
            </a:stretch>
          </p:blipFill>
          <p:spPr>
            <a:xfrm>
              <a:off x="1376855" y="5410531"/>
              <a:ext cx="1898396" cy="1269018"/>
            </a:xfrm>
            <a:prstGeom prst="rect">
              <a:avLst/>
            </a:prstGeom>
          </p:spPr>
        </p:pic>
      </p:grpSp>
      <p:sp>
        <p:nvSpPr>
          <p:cNvPr id="39" name="Rectangle à coins arrondis 38"/>
          <p:cNvSpPr/>
          <p:nvPr/>
        </p:nvSpPr>
        <p:spPr>
          <a:xfrm>
            <a:off x="6773450" y="5423327"/>
            <a:ext cx="5011867" cy="1213053"/>
          </a:xfrm>
          <a:prstGeom prst="roundRect">
            <a:avLst>
              <a:gd name="adj" fmla="val 6507"/>
            </a:avLst>
          </a:prstGeom>
          <a:noFill/>
          <a:ln w="28575">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3" name="Image 42"/>
          <p:cNvPicPr>
            <a:picLocks noChangeAspect="1"/>
          </p:cNvPicPr>
          <p:nvPr/>
        </p:nvPicPr>
        <p:blipFill>
          <a:blip r:embed="rId6" cstate="print">
            <a:extLst>
              <a:ext uri="{28A0092B-C50C-407E-A947-70E740481C1C}">
                <a14:useLocalDpi xmlns="" xmlns:a14="http://schemas.microsoft.com/office/drawing/2010/main"/>
              </a:ext>
            </a:extLst>
          </a:blip>
          <a:stretch>
            <a:fillRect/>
          </a:stretch>
        </p:blipFill>
        <p:spPr>
          <a:xfrm>
            <a:off x="4941216" y="3044308"/>
            <a:ext cx="2279561" cy="1282253"/>
          </a:xfrm>
          <a:prstGeom prst="rect">
            <a:avLst/>
          </a:prstGeom>
        </p:spPr>
      </p:pic>
      <p:pic>
        <p:nvPicPr>
          <p:cNvPr id="44" name="Image 43"/>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 xmlns:a14="http://schemas.microsoft.com/office/drawing/2010/main"/>
              </a:ext>
            </a:extLst>
          </a:blip>
          <a:stretch>
            <a:fillRect/>
          </a:stretch>
        </p:blipFill>
        <p:spPr>
          <a:xfrm rot="17591510">
            <a:off x="4641295" y="4237719"/>
            <a:ext cx="1168304" cy="876228"/>
          </a:xfrm>
          <a:prstGeom prst="rect">
            <a:avLst/>
          </a:prstGeom>
        </p:spPr>
      </p:pic>
      <p:pic>
        <p:nvPicPr>
          <p:cNvPr id="45" name="Image 44"/>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 xmlns:a14="http://schemas.microsoft.com/office/drawing/2010/main"/>
              </a:ext>
            </a:extLst>
          </a:blip>
          <a:stretch>
            <a:fillRect/>
          </a:stretch>
        </p:blipFill>
        <p:spPr>
          <a:xfrm rot="17591510">
            <a:off x="6352395" y="4237718"/>
            <a:ext cx="1168304" cy="876228"/>
          </a:xfrm>
          <a:prstGeom prst="rect">
            <a:avLst/>
          </a:prstGeom>
        </p:spPr>
      </p:pic>
    </p:spTree>
    <p:extLst>
      <p:ext uri="{BB962C8B-B14F-4D97-AF65-F5344CB8AC3E}">
        <p14:creationId xmlns="" xmlns:p14="http://schemas.microsoft.com/office/powerpoint/2010/main" val="384861639"/>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Image 28"/>
          <p:cNvPicPr>
            <a:picLocks noChangeAspect="1"/>
          </p:cNvPicPr>
          <p:nvPr/>
        </p:nvPicPr>
        <p:blipFill rotWithShape="1">
          <a:blip r:embed="rId3" cstate="print">
            <a:extLst>
              <a:ext uri="{28A0092B-C50C-407E-A947-70E740481C1C}">
                <a14:useLocalDpi xmlns="" xmlns:a14="http://schemas.microsoft.com/office/drawing/2010/main"/>
              </a:ext>
            </a:extLst>
          </a:blip>
          <a:srcRect/>
          <a:stretch/>
        </p:blipFill>
        <p:spPr>
          <a:xfrm>
            <a:off x="4588425" y="16144"/>
            <a:ext cx="2279561" cy="1091440"/>
          </a:xfrm>
          <a:prstGeom prst="rect">
            <a:avLst/>
          </a:prstGeom>
        </p:spPr>
      </p:pic>
      <p:grpSp>
        <p:nvGrpSpPr>
          <p:cNvPr id="2" name="Grouper 1"/>
          <p:cNvGrpSpPr/>
          <p:nvPr/>
        </p:nvGrpSpPr>
        <p:grpSpPr>
          <a:xfrm>
            <a:off x="534461" y="1107585"/>
            <a:ext cx="5193745" cy="3977423"/>
            <a:chOff x="534461" y="1107585"/>
            <a:chExt cx="5193745" cy="3977423"/>
          </a:xfrm>
        </p:grpSpPr>
        <p:grpSp>
          <p:nvGrpSpPr>
            <p:cNvPr id="62" name="Grouper 61"/>
            <p:cNvGrpSpPr/>
            <p:nvPr/>
          </p:nvGrpSpPr>
          <p:grpSpPr>
            <a:xfrm>
              <a:off x="534461" y="2054290"/>
              <a:ext cx="1700011" cy="3030718"/>
              <a:chOff x="631064" y="1335220"/>
              <a:chExt cx="1700011" cy="3030718"/>
            </a:xfrm>
          </p:grpSpPr>
          <p:sp>
            <p:nvSpPr>
              <p:cNvPr id="63" name="Rectangle à coins arrondis 62"/>
              <p:cNvSpPr/>
              <p:nvPr/>
            </p:nvSpPr>
            <p:spPr>
              <a:xfrm>
                <a:off x="631064" y="1335220"/>
                <a:ext cx="1700011" cy="3030718"/>
              </a:xfrm>
              <a:prstGeom prst="roundRect">
                <a:avLst>
                  <a:gd name="adj" fmla="val 6507"/>
                </a:avLst>
              </a:prstGeom>
              <a:noFill/>
              <a:ln w="28575">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4" name="Grouper 63"/>
              <p:cNvGrpSpPr/>
              <p:nvPr/>
            </p:nvGrpSpPr>
            <p:grpSpPr>
              <a:xfrm>
                <a:off x="762970" y="1423013"/>
                <a:ext cx="1401306" cy="2826744"/>
                <a:chOff x="762970" y="1423013"/>
                <a:chExt cx="1401306" cy="2826744"/>
              </a:xfrm>
            </p:grpSpPr>
            <p:pic>
              <p:nvPicPr>
                <p:cNvPr id="65" name="Image 64"/>
                <p:cNvPicPr>
                  <a:picLocks noChangeAspect="1"/>
                </p:cNvPicPr>
                <p:nvPr/>
              </p:nvPicPr>
              <p:blipFill>
                <a:blip r:embed="rId4" cstate="print">
                  <a:clrChange>
                    <a:clrFrom>
                      <a:srgbClr val="F2F6F7"/>
                    </a:clrFrom>
                    <a:clrTo>
                      <a:srgbClr val="F2F6F7">
                        <a:alpha val="0"/>
                      </a:srgbClr>
                    </a:clrTo>
                  </a:clrChange>
                  <a:extLst>
                    <a:ext uri="{28A0092B-C50C-407E-A947-70E740481C1C}">
                      <a14:useLocalDpi xmlns="" xmlns:a14="http://schemas.microsoft.com/office/drawing/2010/main"/>
                    </a:ext>
                  </a:extLst>
                </a:blip>
                <a:stretch>
                  <a:fillRect/>
                </a:stretch>
              </p:blipFill>
              <p:spPr>
                <a:xfrm>
                  <a:off x="820486" y="3351475"/>
                  <a:ext cx="1343790" cy="898282"/>
                </a:xfrm>
                <a:prstGeom prst="rect">
                  <a:avLst/>
                </a:prstGeom>
              </p:spPr>
            </p:pic>
            <p:pic>
              <p:nvPicPr>
                <p:cNvPr id="66" name="Image 65"/>
                <p:cNvPicPr>
                  <a:picLocks noChangeAspect="1"/>
                </p:cNvPicPr>
                <p:nvPr/>
              </p:nvPicPr>
              <p:blipFill>
                <a:blip r:embed="rId4" cstate="print">
                  <a:clrChange>
                    <a:clrFrom>
                      <a:srgbClr val="F2F6F7"/>
                    </a:clrFrom>
                    <a:clrTo>
                      <a:srgbClr val="F2F6F7">
                        <a:alpha val="0"/>
                      </a:srgbClr>
                    </a:clrTo>
                  </a:clrChange>
                  <a:extLst>
                    <a:ext uri="{28A0092B-C50C-407E-A947-70E740481C1C}">
                      <a14:useLocalDpi xmlns="" xmlns:a14="http://schemas.microsoft.com/office/drawing/2010/main"/>
                    </a:ext>
                  </a:extLst>
                </a:blip>
                <a:stretch>
                  <a:fillRect/>
                </a:stretch>
              </p:blipFill>
              <p:spPr>
                <a:xfrm>
                  <a:off x="820486" y="2775436"/>
                  <a:ext cx="1343790" cy="898282"/>
                </a:xfrm>
                <a:prstGeom prst="rect">
                  <a:avLst/>
                </a:prstGeom>
              </p:spPr>
            </p:pic>
            <p:pic>
              <p:nvPicPr>
                <p:cNvPr id="67" name="Image 66"/>
                <p:cNvPicPr>
                  <a:picLocks noChangeAspect="1"/>
                </p:cNvPicPr>
                <p:nvPr/>
              </p:nvPicPr>
              <p:blipFill>
                <a:blip r:embed="rId5" cstate="print">
                  <a:extLst>
                    <a:ext uri="{28A0092B-C50C-407E-A947-70E740481C1C}">
                      <a14:useLocalDpi xmlns="" xmlns:a14="http://schemas.microsoft.com/office/drawing/2010/main"/>
                    </a:ext>
                  </a:extLst>
                </a:blip>
                <a:stretch>
                  <a:fillRect/>
                </a:stretch>
              </p:blipFill>
              <p:spPr>
                <a:xfrm>
                  <a:off x="1137360" y="1423013"/>
                  <a:ext cx="612213" cy="597248"/>
                </a:xfrm>
                <a:prstGeom prst="rect">
                  <a:avLst/>
                </a:prstGeom>
              </p:spPr>
            </p:pic>
            <p:pic>
              <p:nvPicPr>
                <p:cNvPr id="68" name="Image 67"/>
                <p:cNvPicPr>
                  <a:picLocks noChangeAspect="1"/>
                </p:cNvPicPr>
                <p:nvPr/>
              </p:nvPicPr>
              <p:blipFill>
                <a:blip r:embed="rId6" cstate="print">
                  <a:clrChange>
                    <a:clrFrom>
                      <a:srgbClr val="FFFFFF"/>
                    </a:clrFrom>
                    <a:clrTo>
                      <a:srgbClr val="FFFFFF">
                        <a:alpha val="0"/>
                      </a:srgbClr>
                    </a:clrTo>
                  </a:clrChange>
                  <a:extLst>
                    <a:ext uri="{28A0092B-C50C-407E-A947-70E740481C1C}">
                      <a14:useLocalDpi xmlns="" xmlns:a14="http://schemas.microsoft.com/office/drawing/2010/main"/>
                    </a:ext>
                  </a:extLst>
                </a:blip>
                <a:stretch>
                  <a:fillRect/>
                </a:stretch>
              </p:blipFill>
              <p:spPr>
                <a:xfrm>
                  <a:off x="762970" y="2021687"/>
                  <a:ext cx="1339688" cy="833956"/>
                </a:xfrm>
                <a:prstGeom prst="rect">
                  <a:avLst/>
                </a:prstGeom>
              </p:spPr>
            </p:pic>
          </p:grpSp>
        </p:grpSp>
        <p:cxnSp>
          <p:nvCxnSpPr>
            <p:cNvPr id="8" name="Connecteur en angle 7"/>
            <p:cNvCxnSpPr>
              <a:stCxn id="29" idx="2"/>
              <a:endCxn id="63" idx="0"/>
            </p:cNvCxnSpPr>
            <p:nvPr/>
          </p:nvCxnSpPr>
          <p:spPr>
            <a:xfrm rot="5400000">
              <a:off x="3082984" y="-590932"/>
              <a:ext cx="946706" cy="4343739"/>
            </a:xfrm>
            <a:prstGeom prst="bentConnector3">
              <a:avLst>
                <a:gd name="adj1" fmla="val 50000"/>
              </a:avLst>
            </a:prstGeom>
            <a:ln w="57150">
              <a:solidFill>
                <a:schemeClr val="accent4"/>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grpSp>
        <p:nvGrpSpPr>
          <p:cNvPr id="3" name="Grouper 2"/>
          <p:cNvGrpSpPr/>
          <p:nvPr/>
        </p:nvGrpSpPr>
        <p:grpSpPr>
          <a:xfrm>
            <a:off x="2380445" y="1107585"/>
            <a:ext cx="3347761" cy="3977423"/>
            <a:chOff x="2380445" y="1107585"/>
            <a:chExt cx="3347761" cy="3977423"/>
          </a:xfrm>
        </p:grpSpPr>
        <p:grpSp>
          <p:nvGrpSpPr>
            <p:cNvPr id="30" name="Grouper 29"/>
            <p:cNvGrpSpPr/>
            <p:nvPr/>
          </p:nvGrpSpPr>
          <p:grpSpPr>
            <a:xfrm>
              <a:off x="2380445" y="2054290"/>
              <a:ext cx="1700011" cy="3030718"/>
              <a:chOff x="631064" y="1335220"/>
              <a:chExt cx="1700011" cy="3030718"/>
            </a:xfrm>
          </p:grpSpPr>
          <p:sp>
            <p:nvSpPr>
              <p:cNvPr id="31" name="Rectangle à coins arrondis 30"/>
              <p:cNvSpPr/>
              <p:nvPr/>
            </p:nvSpPr>
            <p:spPr>
              <a:xfrm>
                <a:off x="631064" y="1335220"/>
                <a:ext cx="1700011" cy="3030718"/>
              </a:xfrm>
              <a:prstGeom prst="roundRect">
                <a:avLst>
                  <a:gd name="adj" fmla="val 6507"/>
                </a:avLst>
              </a:prstGeom>
              <a:noFill/>
              <a:ln w="28575">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2" name="Grouper 31"/>
              <p:cNvGrpSpPr/>
              <p:nvPr/>
            </p:nvGrpSpPr>
            <p:grpSpPr>
              <a:xfrm>
                <a:off x="762970" y="1423013"/>
                <a:ext cx="1401306" cy="2826744"/>
                <a:chOff x="762970" y="1423013"/>
                <a:chExt cx="1401306" cy="2826744"/>
              </a:xfrm>
            </p:grpSpPr>
            <p:pic>
              <p:nvPicPr>
                <p:cNvPr id="33" name="Image 32"/>
                <p:cNvPicPr>
                  <a:picLocks noChangeAspect="1"/>
                </p:cNvPicPr>
                <p:nvPr/>
              </p:nvPicPr>
              <p:blipFill>
                <a:blip r:embed="rId4" cstate="print">
                  <a:clrChange>
                    <a:clrFrom>
                      <a:srgbClr val="F2F6F7"/>
                    </a:clrFrom>
                    <a:clrTo>
                      <a:srgbClr val="F2F6F7">
                        <a:alpha val="0"/>
                      </a:srgbClr>
                    </a:clrTo>
                  </a:clrChange>
                  <a:extLst>
                    <a:ext uri="{28A0092B-C50C-407E-A947-70E740481C1C}">
                      <a14:useLocalDpi xmlns="" xmlns:a14="http://schemas.microsoft.com/office/drawing/2010/main"/>
                    </a:ext>
                  </a:extLst>
                </a:blip>
                <a:stretch>
                  <a:fillRect/>
                </a:stretch>
              </p:blipFill>
              <p:spPr>
                <a:xfrm>
                  <a:off x="820486" y="3351475"/>
                  <a:ext cx="1343790" cy="898282"/>
                </a:xfrm>
                <a:prstGeom prst="rect">
                  <a:avLst/>
                </a:prstGeom>
              </p:spPr>
            </p:pic>
            <p:pic>
              <p:nvPicPr>
                <p:cNvPr id="34" name="Image 33"/>
                <p:cNvPicPr>
                  <a:picLocks noChangeAspect="1"/>
                </p:cNvPicPr>
                <p:nvPr/>
              </p:nvPicPr>
              <p:blipFill>
                <a:blip r:embed="rId4" cstate="print">
                  <a:clrChange>
                    <a:clrFrom>
                      <a:srgbClr val="F2F6F7"/>
                    </a:clrFrom>
                    <a:clrTo>
                      <a:srgbClr val="F2F6F7">
                        <a:alpha val="0"/>
                      </a:srgbClr>
                    </a:clrTo>
                  </a:clrChange>
                  <a:extLst>
                    <a:ext uri="{28A0092B-C50C-407E-A947-70E740481C1C}">
                      <a14:useLocalDpi xmlns="" xmlns:a14="http://schemas.microsoft.com/office/drawing/2010/main"/>
                    </a:ext>
                  </a:extLst>
                </a:blip>
                <a:stretch>
                  <a:fillRect/>
                </a:stretch>
              </p:blipFill>
              <p:spPr>
                <a:xfrm>
                  <a:off x="820486" y="2775436"/>
                  <a:ext cx="1343790" cy="898282"/>
                </a:xfrm>
                <a:prstGeom prst="rect">
                  <a:avLst/>
                </a:prstGeom>
              </p:spPr>
            </p:pic>
            <p:pic>
              <p:nvPicPr>
                <p:cNvPr id="35" name="Image 34"/>
                <p:cNvPicPr>
                  <a:picLocks noChangeAspect="1"/>
                </p:cNvPicPr>
                <p:nvPr/>
              </p:nvPicPr>
              <p:blipFill>
                <a:blip r:embed="rId5" cstate="print">
                  <a:extLst>
                    <a:ext uri="{28A0092B-C50C-407E-A947-70E740481C1C}">
                      <a14:useLocalDpi xmlns="" xmlns:a14="http://schemas.microsoft.com/office/drawing/2010/main"/>
                    </a:ext>
                  </a:extLst>
                </a:blip>
                <a:stretch>
                  <a:fillRect/>
                </a:stretch>
              </p:blipFill>
              <p:spPr>
                <a:xfrm>
                  <a:off x="1137360" y="1423013"/>
                  <a:ext cx="612213" cy="597248"/>
                </a:xfrm>
                <a:prstGeom prst="rect">
                  <a:avLst/>
                </a:prstGeom>
              </p:spPr>
            </p:pic>
            <p:pic>
              <p:nvPicPr>
                <p:cNvPr id="36" name="Image 35"/>
                <p:cNvPicPr>
                  <a:picLocks noChangeAspect="1"/>
                </p:cNvPicPr>
                <p:nvPr/>
              </p:nvPicPr>
              <p:blipFill>
                <a:blip r:embed="rId6" cstate="print">
                  <a:clrChange>
                    <a:clrFrom>
                      <a:srgbClr val="FFFFFF"/>
                    </a:clrFrom>
                    <a:clrTo>
                      <a:srgbClr val="FFFFFF">
                        <a:alpha val="0"/>
                      </a:srgbClr>
                    </a:clrTo>
                  </a:clrChange>
                  <a:extLst>
                    <a:ext uri="{28A0092B-C50C-407E-A947-70E740481C1C}">
                      <a14:useLocalDpi xmlns="" xmlns:a14="http://schemas.microsoft.com/office/drawing/2010/main"/>
                    </a:ext>
                  </a:extLst>
                </a:blip>
                <a:stretch>
                  <a:fillRect/>
                </a:stretch>
              </p:blipFill>
              <p:spPr>
                <a:xfrm>
                  <a:off x="762970" y="2021687"/>
                  <a:ext cx="1339688" cy="833956"/>
                </a:xfrm>
                <a:prstGeom prst="rect">
                  <a:avLst/>
                </a:prstGeom>
              </p:spPr>
            </p:pic>
          </p:grpSp>
        </p:grpSp>
        <p:cxnSp>
          <p:nvCxnSpPr>
            <p:cNvPr id="73" name="Connecteur en angle 72"/>
            <p:cNvCxnSpPr>
              <a:stCxn id="29" idx="2"/>
              <a:endCxn id="31" idx="0"/>
            </p:cNvCxnSpPr>
            <p:nvPr/>
          </p:nvCxnSpPr>
          <p:spPr>
            <a:xfrm rot="5400000">
              <a:off x="4005976" y="332060"/>
              <a:ext cx="946706" cy="2497755"/>
            </a:xfrm>
            <a:prstGeom prst="bentConnector3">
              <a:avLst>
                <a:gd name="adj1" fmla="val 50000"/>
              </a:avLst>
            </a:prstGeom>
            <a:ln w="57150">
              <a:solidFill>
                <a:schemeClr val="accent4"/>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grpSp>
        <p:nvGrpSpPr>
          <p:cNvPr id="6" name="Grouper 5"/>
          <p:cNvGrpSpPr/>
          <p:nvPr/>
        </p:nvGrpSpPr>
        <p:grpSpPr>
          <a:xfrm>
            <a:off x="4223792" y="1107583"/>
            <a:ext cx="1700011" cy="3977423"/>
            <a:chOff x="4226429" y="1107585"/>
            <a:chExt cx="1700011" cy="3977423"/>
          </a:xfrm>
        </p:grpSpPr>
        <p:grpSp>
          <p:nvGrpSpPr>
            <p:cNvPr id="5" name="Grouper 4"/>
            <p:cNvGrpSpPr/>
            <p:nvPr/>
          </p:nvGrpSpPr>
          <p:grpSpPr>
            <a:xfrm>
              <a:off x="4226429" y="2054290"/>
              <a:ext cx="1700011" cy="3030718"/>
              <a:chOff x="631064" y="1335220"/>
              <a:chExt cx="1700011" cy="3030718"/>
            </a:xfrm>
          </p:grpSpPr>
          <p:sp>
            <p:nvSpPr>
              <p:cNvPr id="22" name="Rectangle à coins arrondis 21"/>
              <p:cNvSpPr/>
              <p:nvPr/>
            </p:nvSpPr>
            <p:spPr>
              <a:xfrm>
                <a:off x="631064" y="1335220"/>
                <a:ext cx="1700011" cy="3030718"/>
              </a:xfrm>
              <a:prstGeom prst="roundRect">
                <a:avLst>
                  <a:gd name="adj" fmla="val 6507"/>
                </a:avLst>
              </a:prstGeom>
              <a:noFill/>
              <a:ln w="28575">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er 3"/>
              <p:cNvGrpSpPr/>
              <p:nvPr/>
            </p:nvGrpSpPr>
            <p:grpSpPr>
              <a:xfrm>
                <a:off x="762970" y="1423013"/>
                <a:ext cx="1401306" cy="2826744"/>
                <a:chOff x="762970" y="1423013"/>
                <a:chExt cx="1401306" cy="2826744"/>
              </a:xfrm>
            </p:grpSpPr>
            <p:pic>
              <p:nvPicPr>
                <p:cNvPr id="11" name="Image 10"/>
                <p:cNvPicPr>
                  <a:picLocks noChangeAspect="1"/>
                </p:cNvPicPr>
                <p:nvPr/>
              </p:nvPicPr>
              <p:blipFill>
                <a:blip r:embed="rId4" cstate="print">
                  <a:clrChange>
                    <a:clrFrom>
                      <a:srgbClr val="F2F6F7"/>
                    </a:clrFrom>
                    <a:clrTo>
                      <a:srgbClr val="F2F6F7">
                        <a:alpha val="0"/>
                      </a:srgbClr>
                    </a:clrTo>
                  </a:clrChange>
                  <a:extLst>
                    <a:ext uri="{28A0092B-C50C-407E-A947-70E740481C1C}">
                      <a14:useLocalDpi xmlns="" xmlns:a14="http://schemas.microsoft.com/office/drawing/2010/main"/>
                    </a:ext>
                  </a:extLst>
                </a:blip>
                <a:stretch>
                  <a:fillRect/>
                </a:stretch>
              </p:blipFill>
              <p:spPr>
                <a:xfrm>
                  <a:off x="820486" y="3351475"/>
                  <a:ext cx="1343790" cy="898282"/>
                </a:xfrm>
                <a:prstGeom prst="rect">
                  <a:avLst/>
                </a:prstGeom>
              </p:spPr>
            </p:pic>
            <p:pic>
              <p:nvPicPr>
                <p:cNvPr id="14" name="Image 13"/>
                <p:cNvPicPr>
                  <a:picLocks noChangeAspect="1"/>
                </p:cNvPicPr>
                <p:nvPr/>
              </p:nvPicPr>
              <p:blipFill>
                <a:blip r:embed="rId4" cstate="print">
                  <a:clrChange>
                    <a:clrFrom>
                      <a:srgbClr val="F2F6F7"/>
                    </a:clrFrom>
                    <a:clrTo>
                      <a:srgbClr val="F2F6F7">
                        <a:alpha val="0"/>
                      </a:srgbClr>
                    </a:clrTo>
                  </a:clrChange>
                  <a:extLst>
                    <a:ext uri="{28A0092B-C50C-407E-A947-70E740481C1C}">
                      <a14:useLocalDpi xmlns="" xmlns:a14="http://schemas.microsoft.com/office/drawing/2010/main"/>
                    </a:ext>
                  </a:extLst>
                </a:blip>
                <a:stretch>
                  <a:fillRect/>
                </a:stretch>
              </p:blipFill>
              <p:spPr>
                <a:xfrm>
                  <a:off x="820486" y="2775436"/>
                  <a:ext cx="1343790" cy="898282"/>
                </a:xfrm>
                <a:prstGeom prst="rect">
                  <a:avLst/>
                </a:prstGeom>
              </p:spPr>
            </p:pic>
            <p:pic>
              <p:nvPicPr>
                <p:cNvPr id="18" name="Image 17"/>
                <p:cNvPicPr>
                  <a:picLocks noChangeAspect="1"/>
                </p:cNvPicPr>
                <p:nvPr/>
              </p:nvPicPr>
              <p:blipFill>
                <a:blip r:embed="rId5" cstate="print">
                  <a:extLst>
                    <a:ext uri="{28A0092B-C50C-407E-A947-70E740481C1C}">
                      <a14:useLocalDpi xmlns="" xmlns:a14="http://schemas.microsoft.com/office/drawing/2010/main"/>
                    </a:ext>
                  </a:extLst>
                </a:blip>
                <a:stretch>
                  <a:fillRect/>
                </a:stretch>
              </p:blipFill>
              <p:spPr>
                <a:xfrm>
                  <a:off x="1137360" y="1423013"/>
                  <a:ext cx="612213" cy="597248"/>
                </a:xfrm>
                <a:prstGeom prst="rect">
                  <a:avLst/>
                </a:prstGeom>
              </p:spPr>
            </p:pic>
            <p:pic>
              <p:nvPicPr>
                <p:cNvPr id="19" name="Image 18"/>
                <p:cNvPicPr>
                  <a:picLocks noChangeAspect="1"/>
                </p:cNvPicPr>
                <p:nvPr/>
              </p:nvPicPr>
              <p:blipFill>
                <a:blip r:embed="rId6" cstate="print">
                  <a:clrChange>
                    <a:clrFrom>
                      <a:srgbClr val="FFFFFF"/>
                    </a:clrFrom>
                    <a:clrTo>
                      <a:srgbClr val="FFFFFF">
                        <a:alpha val="0"/>
                      </a:srgbClr>
                    </a:clrTo>
                  </a:clrChange>
                  <a:extLst>
                    <a:ext uri="{28A0092B-C50C-407E-A947-70E740481C1C}">
                      <a14:useLocalDpi xmlns="" xmlns:a14="http://schemas.microsoft.com/office/drawing/2010/main"/>
                    </a:ext>
                  </a:extLst>
                </a:blip>
                <a:stretch>
                  <a:fillRect/>
                </a:stretch>
              </p:blipFill>
              <p:spPr>
                <a:xfrm>
                  <a:off x="762970" y="2021687"/>
                  <a:ext cx="1339688" cy="833956"/>
                </a:xfrm>
                <a:prstGeom prst="rect">
                  <a:avLst/>
                </a:prstGeom>
              </p:spPr>
            </p:pic>
          </p:grpSp>
        </p:grpSp>
        <p:cxnSp>
          <p:nvCxnSpPr>
            <p:cNvPr id="74" name="Connecteur en angle 73"/>
            <p:cNvCxnSpPr>
              <a:stCxn id="29" idx="2"/>
              <a:endCxn id="22" idx="0"/>
            </p:cNvCxnSpPr>
            <p:nvPr/>
          </p:nvCxnSpPr>
          <p:spPr>
            <a:xfrm rot="5400000">
              <a:off x="4928968" y="1255052"/>
              <a:ext cx="946706" cy="651771"/>
            </a:xfrm>
            <a:prstGeom prst="bentConnector3">
              <a:avLst>
                <a:gd name="adj1" fmla="val 50000"/>
              </a:avLst>
            </a:prstGeom>
            <a:ln w="57150">
              <a:solidFill>
                <a:schemeClr val="accent4"/>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grpSp>
        <p:nvGrpSpPr>
          <p:cNvPr id="7" name="Grouper 6"/>
          <p:cNvGrpSpPr/>
          <p:nvPr/>
        </p:nvGrpSpPr>
        <p:grpSpPr>
          <a:xfrm>
            <a:off x="5728205" y="1107584"/>
            <a:ext cx="2044219" cy="3977424"/>
            <a:chOff x="5728205" y="1107584"/>
            <a:chExt cx="2044219" cy="3977424"/>
          </a:xfrm>
        </p:grpSpPr>
        <p:grpSp>
          <p:nvGrpSpPr>
            <p:cNvPr id="37" name="Grouper 36"/>
            <p:cNvGrpSpPr/>
            <p:nvPr/>
          </p:nvGrpSpPr>
          <p:grpSpPr>
            <a:xfrm>
              <a:off x="6072413" y="2054290"/>
              <a:ext cx="1700011" cy="3030718"/>
              <a:chOff x="631064" y="1335220"/>
              <a:chExt cx="1700011" cy="3030718"/>
            </a:xfrm>
          </p:grpSpPr>
          <p:sp>
            <p:nvSpPr>
              <p:cNvPr id="38" name="Rectangle à coins arrondis 37"/>
              <p:cNvSpPr/>
              <p:nvPr/>
            </p:nvSpPr>
            <p:spPr>
              <a:xfrm>
                <a:off x="631064" y="1335220"/>
                <a:ext cx="1700011" cy="3030718"/>
              </a:xfrm>
              <a:prstGeom prst="roundRect">
                <a:avLst>
                  <a:gd name="adj" fmla="val 6507"/>
                </a:avLst>
              </a:prstGeom>
              <a:noFill/>
              <a:ln w="28575">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3" name="Grouper 42"/>
              <p:cNvGrpSpPr/>
              <p:nvPr/>
            </p:nvGrpSpPr>
            <p:grpSpPr>
              <a:xfrm>
                <a:off x="762970" y="1423013"/>
                <a:ext cx="1401306" cy="2826744"/>
                <a:chOff x="762970" y="1423013"/>
                <a:chExt cx="1401306" cy="2826744"/>
              </a:xfrm>
            </p:grpSpPr>
            <p:pic>
              <p:nvPicPr>
                <p:cNvPr id="44" name="Image 43"/>
                <p:cNvPicPr>
                  <a:picLocks noChangeAspect="1"/>
                </p:cNvPicPr>
                <p:nvPr/>
              </p:nvPicPr>
              <p:blipFill>
                <a:blip r:embed="rId4" cstate="print">
                  <a:clrChange>
                    <a:clrFrom>
                      <a:srgbClr val="F2F6F7"/>
                    </a:clrFrom>
                    <a:clrTo>
                      <a:srgbClr val="F2F6F7">
                        <a:alpha val="0"/>
                      </a:srgbClr>
                    </a:clrTo>
                  </a:clrChange>
                  <a:extLst>
                    <a:ext uri="{28A0092B-C50C-407E-A947-70E740481C1C}">
                      <a14:useLocalDpi xmlns="" xmlns:a14="http://schemas.microsoft.com/office/drawing/2010/main"/>
                    </a:ext>
                  </a:extLst>
                </a:blip>
                <a:stretch>
                  <a:fillRect/>
                </a:stretch>
              </p:blipFill>
              <p:spPr>
                <a:xfrm>
                  <a:off x="820486" y="3351475"/>
                  <a:ext cx="1343790" cy="898282"/>
                </a:xfrm>
                <a:prstGeom prst="rect">
                  <a:avLst/>
                </a:prstGeom>
              </p:spPr>
            </p:pic>
            <p:pic>
              <p:nvPicPr>
                <p:cNvPr id="45" name="Image 44"/>
                <p:cNvPicPr>
                  <a:picLocks noChangeAspect="1"/>
                </p:cNvPicPr>
                <p:nvPr/>
              </p:nvPicPr>
              <p:blipFill>
                <a:blip r:embed="rId4" cstate="print">
                  <a:clrChange>
                    <a:clrFrom>
                      <a:srgbClr val="F2F6F7"/>
                    </a:clrFrom>
                    <a:clrTo>
                      <a:srgbClr val="F2F6F7">
                        <a:alpha val="0"/>
                      </a:srgbClr>
                    </a:clrTo>
                  </a:clrChange>
                  <a:extLst>
                    <a:ext uri="{28A0092B-C50C-407E-A947-70E740481C1C}">
                      <a14:useLocalDpi xmlns="" xmlns:a14="http://schemas.microsoft.com/office/drawing/2010/main"/>
                    </a:ext>
                  </a:extLst>
                </a:blip>
                <a:stretch>
                  <a:fillRect/>
                </a:stretch>
              </p:blipFill>
              <p:spPr>
                <a:xfrm>
                  <a:off x="820486" y="2775436"/>
                  <a:ext cx="1343790" cy="898282"/>
                </a:xfrm>
                <a:prstGeom prst="rect">
                  <a:avLst/>
                </a:prstGeom>
              </p:spPr>
            </p:pic>
            <p:pic>
              <p:nvPicPr>
                <p:cNvPr id="46" name="Image 45"/>
                <p:cNvPicPr>
                  <a:picLocks noChangeAspect="1"/>
                </p:cNvPicPr>
                <p:nvPr/>
              </p:nvPicPr>
              <p:blipFill>
                <a:blip r:embed="rId5" cstate="print">
                  <a:extLst>
                    <a:ext uri="{28A0092B-C50C-407E-A947-70E740481C1C}">
                      <a14:useLocalDpi xmlns="" xmlns:a14="http://schemas.microsoft.com/office/drawing/2010/main"/>
                    </a:ext>
                  </a:extLst>
                </a:blip>
                <a:stretch>
                  <a:fillRect/>
                </a:stretch>
              </p:blipFill>
              <p:spPr>
                <a:xfrm>
                  <a:off x="1137360" y="1423013"/>
                  <a:ext cx="612213" cy="597248"/>
                </a:xfrm>
                <a:prstGeom prst="rect">
                  <a:avLst/>
                </a:prstGeom>
              </p:spPr>
            </p:pic>
            <p:pic>
              <p:nvPicPr>
                <p:cNvPr id="47" name="Image 46"/>
                <p:cNvPicPr>
                  <a:picLocks noChangeAspect="1"/>
                </p:cNvPicPr>
                <p:nvPr/>
              </p:nvPicPr>
              <p:blipFill>
                <a:blip r:embed="rId6" cstate="print">
                  <a:clrChange>
                    <a:clrFrom>
                      <a:srgbClr val="FFFFFF"/>
                    </a:clrFrom>
                    <a:clrTo>
                      <a:srgbClr val="FFFFFF">
                        <a:alpha val="0"/>
                      </a:srgbClr>
                    </a:clrTo>
                  </a:clrChange>
                  <a:extLst>
                    <a:ext uri="{28A0092B-C50C-407E-A947-70E740481C1C}">
                      <a14:useLocalDpi xmlns="" xmlns:a14="http://schemas.microsoft.com/office/drawing/2010/main"/>
                    </a:ext>
                  </a:extLst>
                </a:blip>
                <a:stretch>
                  <a:fillRect/>
                </a:stretch>
              </p:blipFill>
              <p:spPr>
                <a:xfrm>
                  <a:off x="762970" y="2021687"/>
                  <a:ext cx="1339688" cy="833956"/>
                </a:xfrm>
                <a:prstGeom prst="rect">
                  <a:avLst/>
                </a:prstGeom>
              </p:spPr>
            </p:pic>
          </p:grpSp>
        </p:grpSp>
        <p:cxnSp>
          <p:nvCxnSpPr>
            <p:cNvPr id="77" name="Connecteur en angle 76"/>
            <p:cNvCxnSpPr>
              <a:stCxn id="29" idx="2"/>
              <a:endCxn id="38" idx="0"/>
            </p:cNvCxnSpPr>
            <p:nvPr/>
          </p:nvCxnSpPr>
          <p:spPr>
            <a:xfrm rot="16200000" flipH="1">
              <a:off x="5851959" y="983830"/>
              <a:ext cx="946706" cy="1194213"/>
            </a:xfrm>
            <a:prstGeom prst="bentConnector3">
              <a:avLst>
                <a:gd name="adj1" fmla="val 50000"/>
              </a:avLst>
            </a:prstGeom>
            <a:ln w="57150">
              <a:solidFill>
                <a:schemeClr val="accent4"/>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grpSp>
        <p:nvGrpSpPr>
          <p:cNvPr id="9" name="Grouper 8"/>
          <p:cNvGrpSpPr/>
          <p:nvPr/>
        </p:nvGrpSpPr>
        <p:grpSpPr>
          <a:xfrm>
            <a:off x="5728206" y="1107584"/>
            <a:ext cx="3933651" cy="3977424"/>
            <a:chOff x="5728206" y="1107584"/>
            <a:chExt cx="3933651" cy="3977424"/>
          </a:xfrm>
        </p:grpSpPr>
        <p:grpSp>
          <p:nvGrpSpPr>
            <p:cNvPr id="48" name="Grouper 47"/>
            <p:cNvGrpSpPr/>
            <p:nvPr/>
          </p:nvGrpSpPr>
          <p:grpSpPr>
            <a:xfrm>
              <a:off x="7961846" y="2054290"/>
              <a:ext cx="1700011" cy="3030718"/>
              <a:chOff x="631064" y="1335220"/>
              <a:chExt cx="1700011" cy="3030718"/>
            </a:xfrm>
          </p:grpSpPr>
          <p:sp>
            <p:nvSpPr>
              <p:cNvPr id="49" name="Rectangle à coins arrondis 48"/>
              <p:cNvSpPr/>
              <p:nvPr/>
            </p:nvSpPr>
            <p:spPr>
              <a:xfrm>
                <a:off x="631064" y="1335220"/>
                <a:ext cx="1700011" cy="3030718"/>
              </a:xfrm>
              <a:prstGeom prst="roundRect">
                <a:avLst>
                  <a:gd name="adj" fmla="val 6507"/>
                </a:avLst>
              </a:prstGeom>
              <a:noFill/>
              <a:ln w="28575">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0" name="Grouper 49"/>
              <p:cNvGrpSpPr/>
              <p:nvPr/>
            </p:nvGrpSpPr>
            <p:grpSpPr>
              <a:xfrm>
                <a:off x="762970" y="1423013"/>
                <a:ext cx="1401306" cy="2826744"/>
                <a:chOff x="762970" y="1423013"/>
                <a:chExt cx="1401306" cy="2826744"/>
              </a:xfrm>
            </p:grpSpPr>
            <p:pic>
              <p:nvPicPr>
                <p:cNvPr id="51" name="Image 50"/>
                <p:cNvPicPr>
                  <a:picLocks noChangeAspect="1"/>
                </p:cNvPicPr>
                <p:nvPr/>
              </p:nvPicPr>
              <p:blipFill>
                <a:blip r:embed="rId4" cstate="print">
                  <a:clrChange>
                    <a:clrFrom>
                      <a:srgbClr val="F2F6F7"/>
                    </a:clrFrom>
                    <a:clrTo>
                      <a:srgbClr val="F2F6F7">
                        <a:alpha val="0"/>
                      </a:srgbClr>
                    </a:clrTo>
                  </a:clrChange>
                  <a:extLst>
                    <a:ext uri="{28A0092B-C50C-407E-A947-70E740481C1C}">
                      <a14:useLocalDpi xmlns="" xmlns:a14="http://schemas.microsoft.com/office/drawing/2010/main"/>
                    </a:ext>
                  </a:extLst>
                </a:blip>
                <a:stretch>
                  <a:fillRect/>
                </a:stretch>
              </p:blipFill>
              <p:spPr>
                <a:xfrm>
                  <a:off x="820486" y="3351475"/>
                  <a:ext cx="1343790" cy="898282"/>
                </a:xfrm>
                <a:prstGeom prst="rect">
                  <a:avLst/>
                </a:prstGeom>
              </p:spPr>
            </p:pic>
            <p:pic>
              <p:nvPicPr>
                <p:cNvPr id="52" name="Image 51"/>
                <p:cNvPicPr>
                  <a:picLocks noChangeAspect="1"/>
                </p:cNvPicPr>
                <p:nvPr/>
              </p:nvPicPr>
              <p:blipFill>
                <a:blip r:embed="rId4" cstate="print">
                  <a:clrChange>
                    <a:clrFrom>
                      <a:srgbClr val="F2F6F7"/>
                    </a:clrFrom>
                    <a:clrTo>
                      <a:srgbClr val="F2F6F7">
                        <a:alpha val="0"/>
                      </a:srgbClr>
                    </a:clrTo>
                  </a:clrChange>
                  <a:extLst>
                    <a:ext uri="{28A0092B-C50C-407E-A947-70E740481C1C}">
                      <a14:useLocalDpi xmlns="" xmlns:a14="http://schemas.microsoft.com/office/drawing/2010/main"/>
                    </a:ext>
                  </a:extLst>
                </a:blip>
                <a:stretch>
                  <a:fillRect/>
                </a:stretch>
              </p:blipFill>
              <p:spPr>
                <a:xfrm>
                  <a:off x="820486" y="2775436"/>
                  <a:ext cx="1343790" cy="898282"/>
                </a:xfrm>
                <a:prstGeom prst="rect">
                  <a:avLst/>
                </a:prstGeom>
              </p:spPr>
            </p:pic>
            <p:pic>
              <p:nvPicPr>
                <p:cNvPr id="53" name="Image 52"/>
                <p:cNvPicPr>
                  <a:picLocks noChangeAspect="1"/>
                </p:cNvPicPr>
                <p:nvPr/>
              </p:nvPicPr>
              <p:blipFill>
                <a:blip r:embed="rId5" cstate="print">
                  <a:extLst>
                    <a:ext uri="{28A0092B-C50C-407E-A947-70E740481C1C}">
                      <a14:useLocalDpi xmlns="" xmlns:a14="http://schemas.microsoft.com/office/drawing/2010/main"/>
                    </a:ext>
                  </a:extLst>
                </a:blip>
                <a:stretch>
                  <a:fillRect/>
                </a:stretch>
              </p:blipFill>
              <p:spPr>
                <a:xfrm>
                  <a:off x="1137360" y="1423013"/>
                  <a:ext cx="612213" cy="597248"/>
                </a:xfrm>
                <a:prstGeom prst="rect">
                  <a:avLst/>
                </a:prstGeom>
              </p:spPr>
            </p:pic>
            <p:pic>
              <p:nvPicPr>
                <p:cNvPr id="54" name="Image 53"/>
                <p:cNvPicPr>
                  <a:picLocks noChangeAspect="1"/>
                </p:cNvPicPr>
                <p:nvPr/>
              </p:nvPicPr>
              <p:blipFill>
                <a:blip r:embed="rId6" cstate="print">
                  <a:clrChange>
                    <a:clrFrom>
                      <a:srgbClr val="FFFFFF"/>
                    </a:clrFrom>
                    <a:clrTo>
                      <a:srgbClr val="FFFFFF">
                        <a:alpha val="0"/>
                      </a:srgbClr>
                    </a:clrTo>
                  </a:clrChange>
                  <a:extLst>
                    <a:ext uri="{28A0092B-C50C-407E-A947-70E740481C1C}">
                      <a14:useLocalDpi xmlns="" xmlns:a14="http://schemas.microsoft.com/office/drawing/2010/main"/>
                    </a:ext>
                  </a:extLst>
                </a:blip>
                <a:stretch>
                  <a:fillRect/>
                </a:stretch>
              </p:blipFill>
              <p:spPr>
                <a:xfrm>
                  <a:off x="762970" y="2021687"/>
                  <a:ext cx="1339688" cy="833956"/>
                </a:xfrm>
                <a:prstGeom prst="rect">
                  <a:avLst/>
                </a:prstGeom>
              </p:spPr>
            </p:pic>
          </p:grpSp>
        </p:grpSp>
        <p:cxnSp>
          <p:nvCxnSpPr>
            <p:cNvPr id="80" name="Connecteur en angle 79"/>
            <p:cNvCxnSpPr>
              <a:stCxn id="29" idx="2"/>
              <a:endCxn id="49" idx="0"/>
            </p:cNvCxnSpPr>
            <p:nvPr/>
          </p:nvCxnSpPr>
          <p:spPr>
            <a:xfrm rot="16200000" flipH="1">
              <a:off x="6796676" y="39114"/>
              <a:ext cx="946706" cy="3083646"/>
            </a:xfrm>
            <a:prstGeom prst="bentConnector3">
              <a:avLst>
                <a:gd name="adj1" fmla="val 50000"/>
              </a:avLst>
            </a:prstGeom>
            <a:ln w="57150">
              <a:solidFill>
                <a:schemeClr val="accent4"/>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grpSp>
        <p:nvGrpSpPr>
          <p:cNvPr id="10" name="Grouper 9"/>
          <p:cNvGrpSpPr/>
          <p:nvPr/>
        </p:nvGrpSpPr>
        <p:grpSpPr>
          <a:xfrm>
            <a:off x="5728206" y="1107584"/>
            <a:ext cx="5779635" cy="3977424"/>
            <a:chOff x="5728206" y="1107584"/>
            <a:chExt cx="5779635" cy="3977424"/>
          </a:xfrm>
        </p:grpSpPr>
        <p:grpSp>
          <p:nvGrpSpPr>
            <p:cNvPr id="55" name="Grouper 54"/>
            <p:cNvGrpSpPr/>
            <p:nvPr/>
          </p:nvGrpSpPr>
          <p:grpSpPr>
            <a:xfrm>
              <a:off x="9807830" y="2054290"/>
              <a:ext cx="1700011" cy="3030718"/>
              <a:chOff x="631064" y="1335220"/>
              <a:chExt cx="1700011" cy="3030718"/>
            </a:xfrm>
          </p:grpSpPr>
          <p:sp>
            <p:nvSpPr>
              <p:cNvPr id="56" name="Rectangle à coins arrondis 55"/>
              <p:cNvSpPr/>
              <p:nvPr/>
            </p:nvSpPr>
            <p:spPr>
              <a:xfrm>
                <a:off x="631064" y="1335220"/>
                <a:ext cx="1700011" cy="3030718"/>
              </a:xfrm>
              <a:prstGeom prst="roundRect">
                <a:avLst>
                  <a:gd name="adj" fmla="val 6507"/>
                </a:avLst>
              </a:prstGeom>
              <a:noFill/>
              <a:ln w="28575">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7" name="Grouper 56"/>
              <p:cNvGrpSpPr/>
              <p:nvPr/>
            </p:nvGrpSpPr>
            <p:grpSpPr>
              <a:xfrm>
                <a:off x="762970" y="1423013"/>
                <a:ext cx="1401306" cy="2826744"/>
                <a:chOff x="762970" y="1423013"/>
                <a:chExt cx="1401306" cy="2826744"/>
              </a:xfrm>
            </p:grpSpPr>
            <p:pic>
              <p:nvPicPr>
                <p:cNvPr id="58" name="Image 57"/>
                <p:cNvPicPr>
                  <a:picLocks noChangeAspect="1"/>
                </p:cNvPicPr>
                <p:nvPr/>
              </p:nvPicPr>
              <p:blipFill>
                <a:blip r:embed="rId4" cstate="print">
                  <a:clrChange>
                    <a:clrFrom>
                      <a:srgbClr val="F2F6F7"/>
                    </a:clrFrom>
                    <a:clrTo>
                      <a:srgbClr val="F2F6F7">
                        <a:alpha val="0"/>
                      </a:srgbClr>
                    </a:clrTo>
                  </a:clrChange>
                  <a:extLst>
                    <a:ext uri="{28A0092B-C50C-407E-A947-70E740481C1C}">
                      <a14:useLocalDpi xmlns="" xmlns:a14="http://schemas.microsoft.com/office/drawing/2010/main"/>
                    </a:ext>
                  </a:extLst>
                </a:blip>
                <a:stretch>
                  <a:fillRect/>
                </a:stretch>
              </p:blipFill>
              <p:spPr>
                <a:xfrm>
                  <a:off x="820486" y="3351475"/>
                  <a:ext cx="1343790" cy="898282"/>
                </a:xfrm>
                <a:prstGeom prst="rect">
                  <a:avLst/>
                </a:prstGeom>
              </p:spPr>
            </p:pic>
            <p:pic>
              <p:nvPicPr>
                <p:cNvPr id="59" name="Image 58"/>
                <p:cNvPicPr>
                  <a:picLocks noChangeAspect="1"/>
                </p:cNvPicPr>
                <p:nvPr/>
              </p:nvPicPr>
              <p:blipFill>
                <a:blip r:embed="rId4" cstate="print">
                  <a:clrChange>
                    <a:clrFrom>
                      <a:srgbClr val="F2F6F7"/>
                    </a:clrFrom>
                    <a:clrTo>
                      <a:srgbClr val="F2F6F7">
                        <a:alpha val="0"/>
                      </a:srgbClr>
                    </a:clrTo>
                  </a:clrChange>
                  <a:extLst>
                    <a:ext uri="{28A0092B-C50C-407E-A947-70E740481C1C}">
                      <a14:useLocalDpi xmlns="" xmlns:a14="http://schemas.microsoft.com/office/drawing/2010/main"/>
                    </a:ext>
                  </a:extLst>
                </a:blip>
                <a:stretch>
                  <a:fillRect/>
                </a:stretch>
              </p:blipFill>
              <p:spPr>
                <a:xfrm>
                  <a:off x="820486" y="2775436"/>
                  <a:ext cx="1343790" cy="898282"/>
                </a:xfrm>
                <a:prstGeom prst="rect">
                  <a:avLst/>
                </a:prstGeom>
              </p:spPr>
            </p:pic>
            <p:pic>
              <p:nvPicPr>
                <p:cNvPr id="60" name="Image 59"/>
                <p:cNvPicPr>
                  <a:picLocks noChangeAspect="1"/>
                </p:cNvPicPr>
                <p:nvPr/>
              </p:nvPicPr>
              <p:blipFill>
                <a:blip r:embed="rId5" cstate="print">
                  <a:extLst>
                    <a:ext uri="{28A0092B-C50C-407E-A947-70E740481C1C}">
                      <a14:useLocalDpi xmlns="" xmlns:a14="http://schemas.microsoft.com/office/drawing/2010/main"/>
                    </a:ext>
                  </a:extLst>
                </a:blip>
                <a:stretch>
                  <a:fillRect/>
                </a:stretch>
              </p:blipFill>
              <p:spPr>
                <a:xfrm>
                  <a:off x="1137360" y="1423013"/>
                  <a:ext cx="612213" cy="597248"/>
                </a:xfrm>
                <a:prstGeom prst="rect">
                  <a:avLst/>
                </a:prstGeom>
              </p:spPr>
            </p:pic>
            <p:pic>
              <p:nvPicPr>
                <p:cNvPr id="61" name="Image 60"/>
                <p:cNvPicPr>
                  <a:picLocks noChangeAspect="1"/>
                </p:cNvPicPr>
                <p:nvPr/>
              </p:nvPicPr>
              <p:blipFill>
                <a:blip r:embed="rId6" cstate="print">
                  <a:clrChange>
                    <a:clrFrom>
                      <a:srgbClr val="FFFFFF"/>
                    </a:clrFrom>
                    <a:clrTo>
                      <a:srgbClr val="FFFFFF">
                        <a:alpha val="0"/>
                      </a:srgbClr>
                    </a:clrTo>
                  </a:clrChange>
                  <a:extLst>
                    <a:ext uri="{28A0092B-C50C-407E-A947-70E740481C1C}">
                      <a14:useLocalDpi xmlns="" xmlns:a14="http://schemas.microsoft.com/office/drawing/2010/main"/>
                    </a:ext>
                  </a:extLst>
                </a:blip>
                <a:stretch>
                  <a:fillRect/>
                </a:stretch>
              </p:blipFill>
              <p:spPr>
                <a:xfrm>
                  <a:off x="762970" y="2021687"/>
                  <a:ext cx="1339688" cy="833956"/>
                </a:xfrm>
                <a:prstGeom prst="rect">
                  <a:avLst/>
                </a:prstGeom>
              </p:spPr>
            </p:pic>
          </p:grpSp>
        </p:grpSp>
        <p:cxnSp>
          <p:nvCxnSpPr>
            <p:cNvPr id="83" name="Connecteur en angle 82"/>
            <p:cNvCxnSpPr>
              <a:stCxn id="29" idx="2"/>
              <a:endCxn id="56" idx="0"/>
            </p:cNvCxnSpPr>
            <p:nvPr/>
          </p:nvCxnSpPr>
          <p:spPr>
            <a:xfrm rot="16200000" flipH="1">
              <a:off x="7719668" y="-883878"/>
              <a:ext cx="946706" cy="4929630"/>
            </a:xfrm>
            <a:prstGeom prst="bentConnector3">
              <a:avLst>
                <a:gd name="adj1" fmla="val 50000"/>
              </a:avLst>
            </a:prstGeom>
            <a:ln w="57150">
              <a:solidFill>
                <a:schemeClr val="accent4"/>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sp>
        <p:nvSpPr>
          <p:cNvPr id="86" name="ZoneTexte 85"/>
          <p:cNvSpPr txBox="1"/>
          <p:nvPr/>
        </p:nvSpPr>
        <p:spPr>
          <a:xfrm>
            <a:off x="0" y="5650007"/>
            <a:ext cx="6072413" cy="1103586"/>
          </a:xfrm>
          <a:prstGeom prst="rect">
            <a:avLst/>
          </a:prstGeom>
          <a:noFill/>
        </p:spPr>
        <p:txBody>
          <a:bodyPr wrap="square" rtlCol="0">
            <a:spAutoFit/>
          </a:bodyPr>
          <a:lstStyle/>
          <a:p>
            <a:pPr algn="r"/>
            <a:r>
              <a:rPr lang="fr-FR" sz="6600" b="1" dirty="0" err="1" smtClean="0">
                <a:solidFill>
                  <a:sysClr val="windowText" lastClr="000000"/>
                </a:solidFill>
                <a:effectLst>
                  <a:outerShdw blurRad="50800" dist="38100" dir="2700000" algn="tl" rotWithShape="0">
                    <a:prstClr val="black">
                      <a:alpha val="40000"/>
                    </a:prstClr>
                  </a:outerShdw>
                </a:effectLst>
                <a:latin typeface="Consolas" charset="0"/>
                <a:ea typeface="Consolas" charset="0"/>
                <a:cs typeface="Consolas" charset="0"/>
              </a:rPr>
              <a:t>Scalabilité</a:t>
            </a:r>
            <a:endParaRPr lang="fr-FR" sz="6600" b="1" dirty="0">
              <a:solidFill>
                <a:sysClr val="windowText" lastClr="000000"/>
              </a:solidFill>
              <a:effectLst>
                <a:outerShdw blurRad="50800" dist="38100" dir="2700000" algn="tl" rotWithShape="0">
                  <a:prstClr val="black">
                    <a:alpha val="40000"/>
                  </a:prstClr>
                </a:outerShdw>
              </a:effectLst>
              <a:latin typeface="Consolas" charset="0"/>
              <a:ea typeface="Consolas" charset="0"/>
              <a:cs typeface="Consolas" charset="0"/>
            </a:endParaRPr>
          </a:p>
        </p:txBody>
      </p:sp>
      <p:sp>
        <p:nvSpPr>
          <p:cNvPr id="69" name="ZoneTexte 68"/>
          <p:cNvSpPr txBox="1"/>
          <p:nvPr/>
        </p:nvSpPr>
        <p:spPr>
          <a:xfrm>
            <a:off x="6072412" y="5661047"/>
            <a:ext cx="6090591" cy="1103586"/>
          </a:xfrm>
          <a:prstGeom prst="rect">
            <a:avLst/>
          </a:prstGeom>
          <a:noFill/>
        </p:spPr>
        <p:txBody>
          <a:bodyPr wrap="square" rtlCol="0">
            <a:spAutoFit/>
          </a:bodyPr>
          <a:lstStyle/>
          <a:p>
            <a:r>
              <a:rPr lang="fr-FR" sz="6600" b="1" dirty="0" smtClean="0">
                <a:solidFill>
                  <a:sysClr val="windowText" lastClr="000000"/>
                </a:solidFill>
                <a:effectLst>
                  <a:outerShdw blurRad="50800" dist="38100" dir="2700000" algn="tl" rotWithShape="0">
                    <a:prstClr val="black">
                      <a:alpha val="40000"/>
                    </a:prstClr>
                  </a:outerShdw>
                </a:effectLst>
                <a:latin typeface="Consolas" charset="0"/>
                <a:ea typeface="Consolas" charset="0"/>
                <a:cs typeface="Consolas" charset="0"/>
              </a:rPr>
              <a:t>Horizontale</a:t>
            </a:r>
            <a:endParaRPr lang="fr-FR" sz="6600" b="1" dirty="0">
              <a:solidFill>
                <a:sysClr val="windowText" lastClr="000000"/>
              </a:solidFill>
              <a:effectLst>
                <a:outerShdw blurRad="50800" dist="38100" dir="2700000" algn="tl" rotWithShape="0">
                  <a:prstClr val="black">
                    <a:alpha val="40000"/>
                  </a:prstClr>
                </a:outerShdw>
              </a:effectLst>
              <a:latin typeface="Consolas" charset="0"/>
              <a:ea typeface="Consolas" charset="0"/>
              <a:cs typeface="Consolas" charset="0"/>
            </a:endParaRPr>
          </a:p>
        </p:txBody>
      </p:sp>
    </p:spTree>
    <p:extLst>
      <p:ext uri="{BB962C8B-B14F-4D97-AF65-F5344CB8AC3E}">
        <p14:creationId xmlns="" xmlns:p14="http://schemas.microsoft.com/office/powerpoint/2010/main" val="767282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1000"/>
                                        <p:tgtEl>
                                          <p:spTgt spid="3"/>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1000"/>
                                        <p:tgtEl>
                                          <p:spTgt spid="6"/>
                                        </p:tgtEl>
                                      </p:cBhvr>
                                    </p:animEffect>
                                  </p:childTnLst>
                                </p:cTn>
                              </p:par>
                            </p:childTnLst>
                          </p:cTn>
                        </p:par>
                        <p:par>
                          <p:cTn id="16" fill="hold">
                            <p:stCondLst>
                              <p:cond delay="3000"/>
                            </p:stCondLst>
                            <p:childTnLst>
                              <p:par>
                                <p:cTn id="17" presetID="10" presetClass="entr" presetSubtype="0"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1000"/>
                                        <p:tgtEl>
                                          <p:spTgt spid="7"/>
                                        </p:tgtEl>
                                      </p:cBhvr>
                                    </p:animEffect>
                                  </p:childTnLst>
                                </p:cTn>
                              </p:par>
                            </p:childTnLst>
                          </p:cTn>
                        </p:par>
                        <p:par>
                          <p:cTn id="20" fill="hold">
                            <p:stCondLst>
                              <p:cond delay="4000"/>
                            </p:stCondLst>
                            <p:childTnLst>
                              <p:par>
                                <p:cTn id="21" presetID="10" presetClass="entr" presetSubtype="0" fill="hold" nodeType="after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1000"/>
                                        <p:tgtEl>
                                          <p:spTgt spid="9"/>
                                        </p:tgtEl>
                                      </p:cBhvr>
                                    </p:animEffect>
                                  </p:childTnLst>
                                </p:cTn>
                              </p:par>
                            </p:childTnLst>
                          </p:cTn>
                        </p:par>
                        <p:par>
                          <p:cTn id="24" fill="hold">
                            <p:stCondLst>
                              <p:cond delay="5000"/>
                            </p:stCondLst>
                            <p:childTnLst>
                              <p:par>
                                <p:cTn id="25" presetID="10" presetClass="entr" presetSubtype="0" fill="hold" nodeType="after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10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2" presetClass="entr" presetSubtype="8" fill="hold" grpId="0" nodeType="clickEffect">
                                  <p:stCondLst>
                                    <p:cond delay="0"/>
                                  </p:stCondLst>
                                  <p:childTnLst>
                                    <p:set>
                                      <p:cBhvr>
                                        <p:cTn id="31" dur="1" fill="hold">
                                          <p:stCondLst>
                                            <p:cond delay="0"/>
                                          </p:stCondLst>
                                        </p:cTn>
                                        <p:tgtEl>
                                          <p:spTgt spid="86"/>
                                        </p:tgtEl>
                                        <p:attrNameLst>
                                          <p:attrName>style.visibility</p:attrName>
                                        </p:attrNameLst>
                                      </p:cBhvr>
                                      <p:to>
                                        <p:strVal val="visible"/>
                                      </p:to>
                                    </p:set>
                                    <p:anim calcmode="lin" valueType="num">
                                      <p:cBhvr additive="base">
                                        <p:cTn id="32" dur="500" fill="hold"/>
                                        <p:tgtEl>
                                          <p:spTgt spid="86"/>
                                        </p:tgtEl>
                                        <p:attrNameLst>
                                          <p:attrName>ppt_x</p:attrName>
                                        </p:attrNameLst>
                                      </p:cBhvr>
                                      <p:tavLst>
                                        <p:tav tm="0">
                                          <p:val>
                                            <p:strVal val="0-#ppt_w/2"/>
                                          </p:val>
                                        </p:tav>
                                        <p:tav tm="100000">
                                          <p:val>
                                            <p:strVal val="#ppt_x"/>
                                          </p:val>
                                        </p:tav>
                                      </p:tavLst>
                                    </p:anim>
                                    <p:anim calcmode="lin" valueType="num">
                                      <p:cBhvr additive="base">
                                        <p:cTn id="33" dur="500" fill="hold"/>
                                        <p:tgtEl>
                                          <p:spTgt spid="86"/>
                                        </p:tgtEl>
                                        <p:attrNameLst>
                                          <p:attrName>ppt_y</p:attrName>
                                        </p:attrNameLst>
                                      </p:cBhvr>
                                      <p:tavLst>
                                        <p:tav tm="0">
                                          <p:val>
                                            <p:strVal val="#ppt_y"/>
                                          </p:val>
                                        </p:tav>
                                        <p:tav tm="100000">
                                          <p:val>
                                            <p:strVal val="#ppt_y"/>
                                          </p:val>
                                        </p:tav>
                                      </p:tavLst>
                                    </p:anim>
                                  </p:childTnLst>
                                </p:cTn>
                              </p:par>
                            </p:childTnLst>
                          </p:cTn>
                        </p:par>
                        <p:par>
                          <p:cTn id="34" fill="hold">
                            <p:stCondLst>
                              <p:cond delay="500"/>
                            </p:stCondLst>
                            <p:childTnLst>
                              <p:par>
                                <p:cTn id="35" presetID="2" presetClass="entr" presetSubtype="2" fill="hold" grpId="0" nodeType="afterEffect">
                                  <p:stCondLst>
                                    <p:cond delay="1000"/>
                                  </p:stCondLst>
                                  <p:childTnLst>
                                    <p:set>
                                      <p:cBhvr>
                                        <p:cTn id="36" dur="1" fill="hold">
                                          <p:stCondLst>
                                            <p:cond delay="0"/>
                                          </p:stCondLst>
                                        </p:cTn>
                                        <p:tgtEl>
                                          <p:spTgt spid="69"/>
                                        </p:tgtEl>
                                        <p:attrNameLst>
                                          <p:attrName>style.visibility</p:attrName>
                                        </p:attrNameLst>
                                      </p:cBhvr>
                                      <p:to>
                                        <p:strVal val="visible"/>
                                      </p:to>
                                    </p:set>
                                    <p:anim calcmode="lin" valueType="num">
                                      <p:cBhvr additive="base">
                                        <p:cTn id="37" dur="500" fill="hold"/>
                                        <p:tgtEl>
                                          <p:spTgt spid="69"/>
                                        </p:tgtEl>
                                        <p:attrNameLst>
                                          <p:attrName>ppt_x</p:attrName>
                                        </p:attrNameLst>
                                      </p:cBhvr>
                                      <p:tavLst>
                                        <p:tav tm="0">
                                          <p:val>
                                            <p:strVal val="1+#ppt_w/2"/>
                                          </p:val>
                                        </p:tav>
                                        <p:tav tm="100000">
                                          <p:val>
                                            <p:strVal val="#ppt_x"/>
                                          </p:val>
                                        </p:tav>
                                      </p:tavLst>
                                    </p:anim>
                                    <p:anim calcmode="lin" valueType="num">
                                      <p:cBhvr additive="base">
                                        <p:cTn id="38" dur="500" fill="hold"/>
                                        <p:tgtEl>
                                          <p:spTgt spid="6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 grpId="0"/>
      <p:bldP spid="6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Connecteur droit 2"/>
          <p:cNvCxnSpPr/>
          <p:nvPr/>
        </p:nvCxnSpPr>
        <p:spPr>
          <a:xfrm>
            <a:off x="2021983" y="373488"/>
            <a:ext cx="0" cy="528776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 name="Connecteur droit 3"/>
          <p:cNvCxnSpPr/>
          <p:nvPr/>
        </p:nvCxnSpPr>
        <p:spPr>
          <a:xfrm>
            <a:off x="2021983" y="5627877"/>
            <a:ext cx="9186585"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9" name="Grouper 18"/>
          <p:cNvGrpSpPr/>
          <p:nvPr/>
        </p:nvGrpSpPr>
        <p:grpSpPr>
          <a:xfrm>
            <a:off x="2182724" y="5814090"/>
            <a:ext cx="1057507" cy="1057507"/>
            <a:chOff x="5576552" y="1867437"/>
            <a:chExt cx="2086378" cy="2086378"/>
          </a:xfrm>
        </p:grpSpPr>
        <p:sp>
          <p:nvSpPr>
            <p:cNvPr id="9" name="Corde 8"/>
            <p:cNvSpPr/>
            <p:nvPr/>
          </p:nvSpPr>
          <p:spPr>
            <a:xfrm>
              <a:off x="5576552" y="1867437"/>
              <a:ext cx="2086378" cy="2086378"/>
            </a:xfrm>
            <a:prstGeom prst="chord">
              <a:avLst>
                <a:gd name="adj1" fmla="val 10044490"/>
                <a:gd name="adj2" fmla="val 773910"/>
              </a:avLst>
            </a:prstGeom>
            <a:solidFill>
              <a:srgbClr val="FF8F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orme libre 14"/>
            <p:cNvSpPr/>
            <p:nvPr/>
          </p:nvSpPr>
          <p:spPr>
            <a:xfrm rot="18310410">
              <a:off x="6230216" y="2282956"/>
              <a:ext cx="307978" cy="904815"/>
            </a:xfrm>
            <a:custGeom>
              <a:avLst/>
              <a:gdLst>
                <a:gd name="connsiteX0" fmla="*/ 252028 w 504056"/>
                <a:gd name="connsiteY0" fmla="*/ 1152128 h 1480879"/>
                <a:gd name="connsiteX1" fmla="*/ 144016 w 504056"/>
                <a:gd name="connsiteY1" fmla="*/ 1260140 h 1480879"/>
                <a:gd name="connsiteX2" fmla="*/ 252028 w 504056"/>
                <a:gd name="connsiteY2" fmla="*/ 1368152 h 1480879"/>
                <a:gd name="connsiteX3" fmla="*/ 360040 w 504056"/>
                <a:gd name="connsiteY3" fmla="*/ 1260140 h 1480879"/>
                <a:gd name="connsiteX4" fmla="*/ 252028 w 504056"/>
                <a:gd name="connsiteY4" fmla="*/ 1152128 h 1480879"/>
                <a:gd name="connsiteX5" fmla="*/ 252029 w 504056"/>
                <a:gd name="connsiteY5" fmla="*/ 0 h 1480879"/>
                <a:gd name="connsiteX6" fmla="*/ 480168 w 504056"/>
                <a:gd name="connsiteY6" fmla="*/ 1123230 h 1480879"/>
                <a:gd name="connsiteX7" fmla="*/ 484250 w 504056"/>
                <a:gd name="connsiteY7" fmla="*/ 1130751 h 1480879"/>
                <a:gd name="connsiteX8" fmla="*/ 504056 w 504056"/>
                <a:gd name="connsiteY8" fmla="*/ 1228851 h 1480879"/>
                <a:gd name="connsiteX9" fmla="*/ 503248 w 504056"/>
                <a:gd name="connsiteY9" fmla="*/ 1236863 h 1480879"/>
                <a:gd name="connsiteX10" fmla="*/ 504056 w 504056"/>
                <a:gd name="connsiteY10" fmla="*/ 1240840 h 1480879"/>
                <a:gd name="connsiteX11" fmla="*/ 502847 w 504056"/>
                <a:gd name="connsiteY11" fmla="*/ 1240840 h 1480879"/>
                <a:gd name="connsiteX12" fmla="*/ 498936 w 504056"/>
                <a:gd name="connsiteY12" fmla="*/ 1279643 h 1480879"/>
                <a:gd name="connsiteX13" fmla="*/ 252028 w 504056"/>
                <a:gd name="connsiteY13" fmla="*/ 1480879 h 1480879"/>
                <a:gd name="connsiteX14" fmla="*/ 5120 w 504056"/>
                <a:gd name="connsiteY14" fmla="*/ 1279643 h 1480879"/>
                <a:gd name="connsiteX15" fmla="*/ 1209 w 504056"/>
                <a:gd name="connsiteY15" fmla="*/ 1240840 h 1480879"/>
                <a:gd name="connsiteX16" fmla="*/ 2 w 504056"/>
                <a:gd name="connsiteY16" fmla="*/ 1240840 h 1480879"/>
                <a:gd name="connsiteX17" fmla="*/ 808 w 504056"/>
                <a:gd name="connsiteY17" fmla="*/ 1236870 h 1480879"/>
                <a:gd name="connsiteX18" fmla="*/ 0 w 504056"/>
                <a:gd name="connsiteY18" fmla="*/ 1228851 h 1480879"/>
                <a:gd name="connsiteX19" fmla="*/ 19806 w 504056"/>
                <a:gd name="connsiteY19" fmla="*/ 1130751 h 1480879"/>
                <a:gd name="connsiteX20" fmla="*/ 23891 w 504056"/>
                <a:gd name="connsiteY20" fmla="*/ 1123224 h 1480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04056" h="1480879">
                  <a:moveTo>
                    <a:pt x="252028" y="1152128"/>
                  </a:moveTo>
                  <a:cubicBezTo>
                    <a:pt x="192375" y="1152128"/>
                    <a:pt x="144016" y="1200487"/>
                    <a:pt x="144016" y="1260140"/>
                  </a:cubicBezTo>
                  <a:cubicBezTo>
                    <a:pt x="144016" y="1319793"/>
                    <a:pt x="192375" y="1368152"/>
                    <a:pt x="252028" y="1368152"/>
                  </a:cubicBezTo>
                  <a:cubicBezTo>
                    <a:pt x="311681" y="1368152"/>
                    <a:pt x="360040" y="1319793"/>
                    <a:pt x="360040" y="1260140"/>
                  </a:cubicBezTo>
                  <a:cubicBezTo>
                    <a:pt x="360040" y="1200487"/>
                    <a:pt x="311681" y="1152128"/>
                    <a:pt x="252028" y="1152128"/>
                  </a:cubicBezTo>
                  <a:close/>
                  <a:moveTo>
                    <a:pt x="252029" y="0"/>
                  </a:moveTo>
                  <a:lnTo>
                    <a:pt x="480168" y="1123230"/>
                  </a:lnTo>
                  <a:lnTo>
                    <a:pt x="484250" y="1130751"/>
                  </a:lnTo>
                  <a:cubicBezTo>
                    <a:pt x="497004" y="1160903"/>
                    <a:pt x="504056" y="1194053"/>
                    <a:pt x="504056" y="1228851"/>
                  </a:cubicBezTo>
                  <a:lnTo>
                    <a:pt x="503248" y="1236863"/>
                  </a:lnTo>
                  <a:lnTo>
                    <a:pt x="504056" y="1240840"/>
                  </a:lnTo>
                  <a:lnTo>
                    <a:pt x="502847" y="1240840"/>
                  </a:lnTo>
                  <a:lnTo>
                    <a:pt x="498936" y="1279643"/>
                  </a:lnTo>
                  <a:cubicBezTo>
                    <a:pt x="475435" y="1394488"/>
                    <a:pt x="373820" y="1480879"/>
                    <a:pt x="252028" y="1480879"/>
                  </a:cubicBezTo>
                  <a:cubicBezTo>
                    <a:pt x="130236" y="1480879"/>
                    <a:pt x="28621" y="1394488"/>
                    <a:pt x="5120" y="1279643"/>
                  </a:cubicBezTo>
                  <a:lnTo>
                    <a:pt x="1209" y="1240840"/>
                  </a:lnTo>
                  <a:lnTo>
                    <a:pt x="2" y="1240840"/>
                  </a:lnTo>
                  <a:lnTo>
                    <a:pt x="808" y="1236870"/>
                  </a:lnTo>
                  <a:lnTo>
                    <a:pt x="0" y="1228851"/>
                  </a:lnTo>
                  <a:cubicBezTo>
                    <a:pt x="0" y="1194053"/>
                    <a:pt x="7052" y="1160903"/>
                    <a:pt x="19806" y="1130751"/>
                  </a:cubicBezTo>
                  <a:lnTo>
                    <a:pt x="23891" y="112322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 name="Grouper 23"/>
          <p:cNvGrpSpPr/>
          <p:nvPr/>
        </p:nvGrpSpPr>
        <p:grpSpPr>
          <a:xfrm>
            <a:off x="5706759" y="5800493"/>
            <a:ext cx="1057507" cy="1057507"/>
            <a:chOff x="8012073" y="1867437"/>
            <a:chExt cx="2086378" cy="2086378"/>
          </a:xfrm>
        </p:grpSpPr>
        <p:sp>
          <p:nvSpPr>
            <p:cNvPr id="17" name="Corde 16"/>
            <p:cNvSpPr/>
            <p:nvPr/>
          </p:nvSpPr>
          <p:spPr>
            <a:xfrm>
              <a:off x="8012073" y="1867437"/>
              <a:ext cx="2086378" cy="2086378"/>
            </a:xfrm>
            <a:prstGeom prst="chord">
              <a:avLst>
                <a:gd name="adj1" fmla="val 10044490"/>
                <a:gd name="adj2" fmla="val 773910"/>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orme libre 17"/>
            <p:cNvSpPr/>
            <p:nvPr/>
          </p:nvSpPr>
          <p:spPr>
            <a:xfrm>
              <a:off x="8904312" y="2185035"/>
              <a:ext cx="307978" cy="904815"/>
            </a:xfrm>
            <a:custGeom>
              <a:avLst/>
              <a:gdLst>
                <a:gd name="connsiteX0" fmla="*/ 252028 w 504056"/>
                <a:gd name="connsiteY0" fmla="*/ 1152128 h 1480879"/>
                <a:gd name="connsiteX1" fmla="*/ 144016 w 504056"/>
                <a:gd name="connsiteY1" fmla="*/ 1260140 h 1480879"/>
                <a:gd name="connsiteX2" fmla="*/ 252028 w 504056"/>
                <a:gd name="connsiteY2" fmla="*/ 1368152 h 1480879"/>
                <a:gd name="connsiteX3" fmla="*/ 360040 w 504056"/>
                <a:gd name="connsiteY3" fmla="*/ 1260140 h 1480879"/>
                <a:gd name="connsiteX4" fmla="*/ 252028 w 504056"/>
                <a:gd name="connsiteY4" fmla="*/ 1152128 h 1480879"/>
                <a:gd name="connsiteX5" fmla="*/ 252029 w 504056"/>
                <a:gd name="connsiteY5" fmla="*/ 0 h 1480879"/>
                <a:gd name="connsiteX6" fmla="*/ 480168 w 504056"/>
                <a:gd name="connsiteY6" fmla="*/ 1123230 h 1480879"/>
                <a:gd name="connsiteX7" fmla="*/ 484250 w 504056"/>
                <a:gd name="connsiteY7" fmla="*/ 1130751 h 1480879"/>
                <a:gd name="connsiteX8" fmla="*/ 504056 w 504056"/>
                <a:gd name="connsiteY8" fmla="*/ 1228851 h 1480879"/>
                <a:gd name="connsiteX9" fmla="*/ 503248 w 504056"/>
                <a:gd name="connsiteY9" fmla="*/ 1236863 h 1480879"/>
                <a:gd name="connsiteX10" fmla="*/ 504056 w 504056"/>
                <a:gd name="connsiteY10" fmla="*/ 1240840 h 1480879"/>
                <a:gd name="connsiteX11" fmla="*/ 502847 w 504056"/>
                <a:gd name="connsiteY11" fmla="*/ 1240840 h 1480879"/>
                <a:gd name="connsiteX12" fmla="*/ 498936 w 504056"/>
                <a:gd name="connsiteY12" fmla="*/ 1279643 h 1480879"/>
                <a:gd name="connsiteX13" fmla="*/ 252028 w 504056"/>
                <a:gd name="connsiteY13" fmla="*/ 1480879 h 1480879"/>
                <a:gd name="connsiteX14" fmla="*/ 5120 w 504056"/>
                <a:gd name="connsiteY14" fmla="*/ 1279643 h 1480879"/>
                <a:gd name="connsiteX15" fmla="*/ 1209 w 504056"/>
                <a:gd name="connsiteY15" fmla="*/ 1240840 h 1480879"/>
                <a:gd name="connsiteX16" fmla="*/ 2 w 504056"/>
                <a:gd name="connsiteY16" fmla="*/ 1240840 h 1480879"/>
                <a:gd name="connsiteX17" fmla="*/ 808 w 504056"/>
                <a:gd name="connsiteY17" fmla="*/ 1236870 h 1480879"/>
                <a:gd name="connsiteX18" fmla="*/ 0 w 504056"/>
                <a:gd name="connsiteY18" fmla="*/ 1228851 h 1480879"/>
                <a:gd name="connsiteX19" fmla="*/ 19806 w 504056"/>
                <a:gd name="connsiteY19" fmla="*/ 1130751 h 1480879"/>
                <a:gd name="connsiteX20" fmla="*/ 23891 w 504056"/>
                <a:gd name="connsiteY20" fmla="*/ 1123224 h 1480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04056" h="1480879">
                  <a:moveTo>
                    <a:pt x="252028" y="1152128"/>
                  </a:moveTo>
                  <a:cubicBezTo>
                    <a:pt x="192375" y="1152128"/>
                    <a:pt x="144016" y="1200487"/>
                    <a:pt x="144016" y="1260140"/>
                  </a:cubicBezTo>
                  <a:cubicBezTo>
                    <a:pt x="144016" y="1319793"/>
                    <a:pt x="192375" y="1368152"/>
                    <a:pt x="252028" y="1368152"/>
                  </a:cubicBezTo>
                  <a:cubicBezTo>
                    <a:pt x="311681" y="1368152"/>
                    <a:pt x="360040" y="1319793"/>
                    <a:pt x="360040" y="1260140"/>
                  </a:cubicBezTo>
                  <a:cubicBezTo>
                    <a:pt x="360040" y="1200487"/>
                    <a:pt x="311681" y="1152128"/>
                    <a:pt x="252028" y="1152128"/>
                  </a:cubicBezTo>
                  <a:close/>
                  <a:moveTo>
                    <a:pt x="252029" y="0"/>
                  </a:moveTo>
                  <a:lnTo>
                    <a:pt x="480168" y="1123230"/>
                  </a:lnTo>
                  <a:lnTo>
                    <a:pt x="484250" y="1130751"/>
                  </a:lnTo>
                  <a:cubicBezTo>
                    <a:pt x="497004" y="1160903"/>
                    <a:pt x="504056" y="1194053"/>
                    <a:pt x="504056" y="1228851"/>
                  </a:cubicBezTo>
                  <a:lnTo>
                    <a:pt x="503248" y="1236863"/>
                  </a:lnTo>
                  <a:lnTo>
                    <a:pt x="504056" y="1240840"/>
                  </a:lnTo>
                  <a:lnTo>
                    <a:pt x="502847" y="1240840"/>
                  </a:lnTo>
                  <a:lnTo>
                    <a:pt x="498936" y="1279643"/>
                  </a:lnTo>
                  <a:cubicBezTo>
                    <a:pt x="475435" y="1394488"/>
                    <a:pt x="373820" y="1480879"/>
                    <a:pt x="252028" y="1480879"/>
                  </a:cubicBezTo>
                  <a:cubicBezTo>
                    <a:pt x="130236" y="1480879"/>
                    <a:pt x="28621" y="1394488"/>
                    <a:pt x="5120" y="1279643"/>
                  </a:cubicBezTo>
                  <a:lnTo>
                    <a:pt x="1209" y="1240840"/>
                  </a:lnTo>
                  <a:lnTo>
                    <a:pt x="2" y="1240840"/>
                  </a:lnTo>
                  <a:lnTo>
                    <a:pt x="808" y="1236870"/>
                  </a:lnTo>
                  <a:lnTo>
                    <a:pt x="0" y="1228851"/>
                  </a:lnTo>
                  <a:cubicBezTo>
                    <a:pt x="0" y="1194053"/>
                    <a:pt x="7052" y="1160903"/>
                    <a:pt x="19806" y="1130751"/>
                  </a:cubicBezTo>
                  <a:lnTo>
                    <a:pt x="23891" y="112322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 name="Grouper 19"/>
          <p:cNvGrpSpPr/>
          <p:nvPr/>
        </p:nvGrpSpPr>
        <p:grpSpPr>
          <a:xfrm flipH="1">
            <a:off x="9832000" y="5814091"/>
            <a:ext cx="1057507" cy="1057507"/>
            <a:chOff x="5576552" y="1867437"/>
            <a:chExt cx="2086378" cy="2086378"/>
          </a:xfrm>
        </p:grpSpPr>
        <p:sp>
          <p:nvSpPr>
            <p:cNvPr id="21" name="Corde 20"/>
            <p:cNvSpPr/>
            <p:nvPr/>
          </p:nvSpPr>
          <p:spPr>
            <a:xfrm>
              <a:off x="5576552" y="1867437"/>
              <a:ext cx="2086378" cy="2086378"/>
            </a:xfrm>
            <a:prstGeom prst="chord">
              <a:avLst>
                <a:gd name="adj1" fmla="val 10044490"/>
                <a:gd name="adj2" fmla="val 773910"/>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orme libre 21"/>
            <p:cNvSpPr/>
            <p:nvPr/>
          </p:nvSpPr>
          <p:spPr>
            <a:xfrm rot="18310410">
              <a:off x="6230216" y="2282956"/>
              <a:ext cx="307978" cy="904815"/>
            </a:xfrm>
            <a:custGeom>
              <a:avLst/>
              <a:gdLst>
                <a:gd name="connsiteX0" fmla="*/ 252028 w 504056"/>
                <a:gd name="connsiteY0" fmla="*/ 1152128 h 1480879"/>
                <a:gd name="connsiteX1" fmla="*/ 144016 w 504056"/>
                <a:gd name="connsiteY1" fmla="*/ 1260140 h 1480879"/>
                <a:gd name="connsiteX2" fmla="*/ 252028 w 504056"/>
                <a:gd name="connsiteY2" fmla="*/ 1368152 h 1480879"/>
                <a:gd name="connsiteX3" fmla="*/ 360040 w 504056"/>
                <a:gd name="connsiteY3" fmla="*/ 1260140 h 1480879"/>
                <a:gd name="connsiteX4" fmla="*/ 252028 w 504056"/>
                <a:gd name="connsiteY4" fmla="*/ 1152128 h 1480879"/>
                <a:gd name="connsiteX5" fmla="*/ 252029 w 504056"/>
                <a:gd name="connsiteY5" fmla="*/ 0 h 1480879"/>
                <a:gd name="connsiteX6" fmla="*/ 480168 w 504056"/>
                <a:gd name="connsiteY6" fmla="*/ 1123230 h 1480879"/>
                <a:gd name="connsiteX7" fmla="*/ 484250 w 504056"/>
                <a:gd name="connsiteY7" fmla="*/ 1130751 h 1480879"/>
                <a:gd name="connsiteX8" fmla="*/ 504056 w 504056"/>
                <a:gd name="connsiteY8" fmla="*/ 1228851 h 1480879"/>
                <a:gd name="connsiteX9" fmla="*/ 503248 w 504056"/>
                <a:gd name="connsiteY9" fmla="*/ 1236863 h 1480879"/>
                <a:gd name="connsiteX10" fmla="*/ 504056 w 504056"/>
                <a:gd name="connsiteY10" fmla="*/ 1240840 h 1480879"/>
                <a:gd name="connsiteX11" fmla="*/ 502847 w 504056"/>
                <a:gd name="connsiteY11" fmla="*/ 1240840 h 1480879"/>
                <a:gd name="connsiteX12" fmla="*/ 498936 w 504056"/>
                <a:gd name="connsiteY12" fmla="*/ 1279643 h 1480879"/>
                <a:gd name="connsiteX13" fmla="*/ 252028 w 504056"/>
                <a:gd name="connsiteY13" fmla="*/ 1480879 h 1480879"/>
                <a:gd name="connsiteX14" fmla="*/ 5120 w 504056"/>
                <a:gd name="connsiteY14" fmla="*/ 1279643 h 1480879"/>
                <a:gd name="connsiteX15" fmla="*/ 1209 w 504056"/>
                <a:gd name="connsiteY15" fmla="*/ 1240840 h 1480879"/>
                <a:gd name="connsiteX16" fmla="*/ 2 w 504056"/>
                <a:gd name="connsiteY16" fmla="*/ 1240840 h 1480879"/>
                <a:gd name="connsiteX17" fmla="*/ 808 w 504056"/>
                <a:gd name="connsiteY17" fmla="*/ 1236870 h 1480879"/>
                <a:gd name="connsiteX18" fmla="*/ 0 w 504056"/>
                <a:gd name="connsiteY18" fmla="*/ 1228851 h 1480879"/>
                <a:gd name="connsiteX19" fmla="*/ 19806 w 504056"/>
                <a:gd name="connsiteY19" fmla="*/ 1130751 h 1480879"/>
                <a:gd name="connsiteX20" fmla="*/ 23891 w 504056"/>
                <a:gd name="connsiteY20" fmla="*/ 1123224 h 1480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04056" h="1480879">
                  <a:moveTo>
                    <a:pt x="252028" y="1152128"/>
                  </a:moveTo>
                  <a:cubicBezTo>
                    <a:pt x="192375" y="1152128"/>
                    <a:pt x="144016" y="1200487"/>
                    <a:pt x="144016" y="1260140"/>
                  </a:cubicBezTo>
                  <a:cubicBezTo>
                    <a:pt x="144016" y="1319793"/>
                    <a:pt x="192375" y="1368152"/>
                    <a:pt x="252028" y="1368152"/>
                  </a:cubicBezTo>
                  <a:cubicBezTo>
                    <a:pt x="311681" y="1368152"/>
                    <a:pt x="360040" y="1319793"/>
                    <a:pt x="360040" y="1260140"/>
                  </a:cubicBezTo>
                  <a:cubicBezTo>
                    <a:pt x="360040" y="1200487"/>
                    <a:pt x="311681" y="1152128"/>
                    <a:pt x="252028" y="1152128"/>
                  </a:cubicBezTo>
                  <a:close/>
                  <a:moveTo>
                    <a:pt x="252029" y="0"/>
                  </a:moveTo>
                  <a:lnTo>
                    <a:pt x="480168" y="1123230"/>
                  </a:lnTo>
                  <a:lnTo>
                    <a:pt x="484250" y="1130751"/>
                  </a:lnTo>
                  <a:cubicBezTo>
                    <a:pt x="497004" y="1160903"/>
                    <a:pt x="504056" y="1194053"/>
                    <a:pt x="504056" y="1228851"/>
                  </a:cubicBezTo>
                  <a:lnTo>
                    <a:pt x="503248" y="1236863"/>
                  </a:lnTo>
                  <a:lnTo>
                    <a:pt x="504056" y="1240840"/>
                  </a:lnTo>
                  <a:lnTo>
                    <a:pt x="502847" y="1240840"/>
                  </a:lnTo>
                  <a:lnTo>
                    <a:pt x="498936" y="1279643"/>
                  </a:lnTo>
                  <a:cubicBezTo>
                    <a:pt x="475435" y="1394488"/>
                    <a:pt x="373820" y="1480879"/>
                    <a:pt x="252028" y="1480879"/>
                  </a:cubicBezTo>
                  <a:cubicBezTo>
                    <a:pt x="130236" y="1480879"/>
                    <a:pt x="28621" y="1394488"/>
                    <a:pt x="5120" y="1279643"/>
                  </a:cubicBezTo>
                  <a:lnTo>
                    <a:pt x="1209" y="1240840"/>
                  </a:lnTo>
                  <a:lnTo>
                    <a:pt x="2" y="1240840"/>
                  </a:lnTo>
                  <a:lnTo>
                    <a:pt x="808" y="1236870"/>
                  </a:lnTo>
                  <a:lnTo>
                    <a:pt x="0" y="1228851"/>
                  </a:lnTo>
                  <a:cubicBezTo>
                    <a:pt x="0" y="1194053"/>
                    <a:pt x="7052" y="1160903"/>
                    <a:pt x="19806" y="1130751"/>
                  </a:cubicBezTo>
                  <a:lnTo>
                    <a:pt x="23891" y="112322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3" name="Image 22"/>
          <p:cNvPicPr>
            <a:picLocks noChangeAspect="1"/>
          </p:cNvPicPr>
          <p:nvPr/>
        </p:nvPicPr>
        <p:blipFill>
          <a:blip r:embed="rId3" cstate="print">
            <a:extLst>
              <a:ext uri="{28A0092B-C50C-407E-A947-70E740481C1C}">
                <a14:useLocalDpi xmlns="" xmlns:a14="http://schemas.microsoft.com/office/drawing/2010/main"/>
              </a:ext>
            </a:extLst>
          </a:blip>
          <a:stretch>
            <a:fillRect/>
          </a:stretch>
        </p:blipFill>
        <p:spPr>
          <a:xfrm>
            <a:off x="685306" y="5005130"/>
            <a:ext cx="914893" cy="681685"/>
          </a:xfrm>
          <a:prstGeom prst="rect">
            <a:avLst/>
          </a:prstGeom>
        </p:spPr>
      </p:pic>
      <p:pic>
        <p:nvPicPr>
          <p:cNvPr id="27" name="Image 26"/>
          <p:cNvPicPr>
            <a:picLocks noChangeAspect="1"/>
          </p:cNvPicPr>
          <p:nvPr/>
        </p:nvPicPr>
        <p:blipFill>
          <a:blip r:embed="rId3" cstate="print">
            <a:extLst>
              <a:ext uri="{28A0092B-C50C-407E-A947-70E740481C1C}">
                <a14:useLocalDpi xmlns="" xmlns:a14="http://schemas.microsoft.com/office/drawing/2010/main"/>
              </a:ext>
            </a:extLst>
          </a:blip>
          <a:stretch>
            <a:fillRect/>
          </a:stretch>
        </p:blipFill>
        <p:spPr>
          <a:xfrm>
            <a:off x="438752" y="2676525"/>
            <a:ext cx="914893" cy="681685"/>
          </a:xfrm>
          <a:prstGeom prst="rect">
            <a:avLst/>
          </a:prstGeom>
        </p:spPr>
      </p:pic>
      <p:pic>
        <p:nvPicPr>
          <p:cNvPr id="28" name="Image 27"/>
          <p:cNvPicPr>
            <a:picLocks noChangeAspect="1"/>
          </p:cNvPicPr>
          <p:nvPr/>
        </p:nvPicPr>
        <p:blipFill>
          <a:blip r:embed="rId3" cstate="print">
            <a:extLst>
              <a:ext uri="{28A0092B-C50C-407E-A947-70E740481C1C}">
                <a14:useLocalDpi xmlns="" xmlns:a14="http://schemas.microsoft.com/office/drawing/2010/main"/>
              </a:ext>
            </a:extLst>
          </a:blip>
          <a:stretch>
            <a:fillRect/>
          </a:stretch>
        </p:blipFill>
        <p:spPr>
          <a:xfrm>
            <a:off x="860536" y="2420888"/>
            <a:ext cx="914893" cy="681685"/>
          </a:xfrm>
          <a:prstGeom prst="rect">
            <a:avLst/>
          </a:prstGeom>
        </p:spPr>
      </p:pic>
      <p:pic>
        <p:nvPicPr>
          <p:cNvPr id="29" name="Image 28"/>
          <p:cNvPicPr>
            <a:picLocks noChangeAspect="1"/>
          </p:cNvPicPr>
          <p:nvPr/>
        </p:nvPicPr>
        <p:blipFill>
          <a:blip r:embed="rId3" cstate="print">
            <a:extLst>
              <a:ext uri="{28A0092B-C50C-407E-A947-70E740481C1C}">
                <a14:useLocalDpi xmlns="" xmlns:a14="http://schemas.microsoft.com/office/drawing/2010/main"/>
              </a:ext>
            </a:extLst>
          </a:blip>
          <a:stretch>
            <a:fillRect/>
          </a:stretch>
        </p:blipFill>
        <p:spPr>
          <a:xfrm>
            <a:off x="149412" y="177488"/>
            <a:ext cx="914893" cy="681685"/>
          </a:xfrm>
          <a:prstGeom prst="rect">
            <a:avLst/>
          </a:prstGeom>
        </p:spPr>
      </p:pic>
      <p:pic>
        <p:nvPicPr>
          <p:cNvPr id="30" name="Image 29"/>
          <p:cNvPicPr>
            <a:picLocks noChangeAspect="1"/>
          </p:cNvPicPr>
          <p:nvPr/>
        </p:nvPicPr>
        <p:blipFill>
          <a:blip r:embed="rId3" cstate="print">
            <a:extLst>
              <a:ext uri="{28A0092B-C50C-407E-A947-70E740481C1C}">
                <a14:useLocalDpi xmlns="" xmlns:a14="http://schemas.microsoft.com/office/drawing/2010/main"/>
              </a:ext>
            </a:extLst>
          </a:blip>
          <a:stretch>
            <a:fillRect/>
          </a:stretch>
        </p:blipFill>
        <p:spPr>
          <a:xfrm>
            <a:off x="817750" y="205451"/>
            <a:ext cx="914893" cy="681685"/>
          </a:xfrm>
          <a:prstGeom prst="rect">
            <a:avLst/>
          </a:prstGeom>
        </p:spPr>
      </p:pic>
      <p:pic>
        <p:nvPicPr>
          <p:cNvPr id="31" name="Image 30"/>
          <p:cNvPicPr>
            <a:picLocks noChangeAspect="1"/>
          </p:cNvPicPr>
          <p:nvPr/>
        </p:nvPicPr>
        <p:blipFill>
          <a:blip r:embed="rId3" cstate="print">
            <a:extLst>
              <a:ext uri="{28A0092B-C50C-407E-A947-70E740481C1C}">
                <a14:useLocalDpi xmlns="" xmlns:a14="http://schemas.microsoft.com/office/drawing/2010/main"/>
              </a:ext>
            </a:extLst>
          </a:blip>
          <a:stretch>
            <a:fillRect/>
          </a:stretch>
        </p:blipFill>
        <p:spPr>
          <a:xfrm>
            <a:off x="294082" y="676317"/>
            <a:ext cx="914893" cy="681685"/>
          </a:xfrm>
          <a:prstGeom prst="rect">
            <a:avLst/>
          </a:prstGeom>
        </p:spPr>
      </p:pic>
      <p:pic>
        <p:nvPicPr>
          <p:cNvPr id="32" name="Image 31"/>
          <p:cNvPicPr>
            <a:picLocks noChangeAspect="1"/>
          </p:cNvPicPr>
          <p:nvPr/>
        </p:nvPicPr>
        <p:blipFill>
          <a:blip r:embed="rId3" cstate="print">
            <a:extLst>
              <a:ext uri="{28A0092B-C50C-407E-A947-70E740481C1C}">
                <a14:useLocalDpi xmlns="" xmlns:a14="http://schemas.microsoft.com/office/drawing/2010/main"/>
              </a:ext>
            </a:extLst>
          </a:blip>
          <a:stretch>
            <a:fillRect/>
          </a:stretch>
        </p:blipFill>
        <p:spPr>
          <a:xfrm>
            <a:off x="983813" y="660105"/>
            <a:ext cx="914893" cy="681685"/>
          </a:xfrm>
          <a:prstGeom prst="rect">
            <a:avLst/>
          </a:prstGeom>
        </p:spPr>
      </p:pic>
      <p:cxnSp>
        <p:nvCxnSpPr>
          <p:cNvPr id="34" name="Connecteur droit 33"/>
          <p:cNvCxnSpPr/>
          <p:nvPr/>
        </p:nvCxnSpPr>
        <p:spPr>
          <a:xfrm flipV="1">
            <a:off x="2110273" y="1192339"/>
            <a:ext cx="8250481" cy="4359117"/>
          </a:xfrm>
          <a:prstGeom prst="line">
            <a:avLst/>
          </a:prstGeom>
          <a:ln w="57150">
            <a:solidFill>
              <a:schemeClr val="accent2"/>
            </a:solidFill>
            <a:prstDash val="sysDot"/>
          </a:ln>
        </p:spPr>
        <p:style>
          <a:lnRef idx="1">
            <a:schemeClr val="accent1"/>
          </a:lnRef>
          <a:fillRef idx="0">
            <a:schemeClr val="accent1"/>
          </a:fillRef>
          <a:effectRef idx="0">
            <a:schemeClr val="accent1"/>
          </a:effectRef>
          <a:fontRef idx="minor">
            <a:schemeClr val="tx1"/>
          </a:fontRef>
        </p:style>
      </p:cxnSp>
      <p:pic>
        <p:nvPicPr>
          <p:cNvPr id="12" name="Image 11"/>
          <p:cNvPicPr>
            <a:picLocks noChangeAspect="1"/>
          </p:cNvPicPr>
          <p:nvPr/>
        </p:nvPicPr>
        <p:blipFill>
          <a:blip r:embed="rId4" cstate="print">
            <a:extLst>
              <a:ext uri="{28A0092B-C50C-407E-A947-70E740481C1C}">
                <a14:useLocalDpi xmlns="" xmlns:a14="http://schemas.microsoft.com/office/drawing/2010/main"/>
              </a:ext>
            </a:extLst>
          </a:blip>
          <a:stretch>
            <a:fillRect/>
          </a:stretch>
        </p:blipFill>
        <p:spPr>
          <a:xfrm>
            <a:off x="5228743" y="1988840"/>
            <a:ext cx="1947377" cy="2108761"/>
          </a:xfrm>
          <a:prstGeom prst="rect">
            <a:avLst/>
          </a:prstGeom>
        </p:spPr>
      </p:pic>
      <p:pic>
        <p:nvPicPr>
          <p:cNvPr id="13" name="Image 12"/>
          <p:cNvPicPr>
            <a:picLocks noChangeAspect="1"/>
          </p:cNvPicPr>
          <p:nvPr/>
        </p:nvPicPr>
        <p:blipFill>
          <a:blip r:embed="rId5" cstate="print">
            <a:extLst>
              <a:ext uri="{28A0092B-C50C-407E-A947-70E740481C1C}">
                <a14:useLocalDpi xmlns="" xmlns:a14="http://schemas.microsoft.com/office/drawing/2010/main"/>
              </a:ext>
            </a:extLst>
          </a:blip>
          <a:stretch>
            <a:fillRect/>
          </a:stretch>
        </p:blipFill>
        <p:spPr>
          <a:xfrm>
            <a:off x="2348453" y="4293095"/>
            <a:ext cx="820425" cy="1191861"/>
          </a:xfrm>
          <a:prstGeom prst="rect">
            <a:avLst/>
          </a:prstGeom>
        </p:spPr>
      </p:pic>
      <p:pic>
        <p:nvPicPr>
          <p:cNvPr id="14" name="Image 13"/>
          <p:cNvPicPr>
            <a:picLocks noChangeAspect="1"/>
          </p:cNvPicPr>
          <p:nvPr/>
        </p:nvPicPr>
        <p:blipFill>
          <a:blip r:embed="rId6"/>
          <a:stretch>
            <a:fillRect/>
          </a:stretch>
        </p:blipFill>
        <p:spPr>
          <a:xfrm>
            <a:off x="8544272" y="147557"/>
            <a:ext cx="3121688" cy="3105083"/>
          </a:xfrm>
          <a:prstGeom prst="rect">
            <a:avLst/>
          </a:prstGeom>
        </p:spPr>
      </p:pic>
    </p:spTree>
    <p:extLst>
      <p:ext uri="{BB962C8B-B14F-4D97-AF65-F5344CB8AC3E}">
        <p14:creationId xmlns="" xmlns:p14="http://schemas.microsoft.com/office/powerpoint/2010/main" val="68086335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79376" y="1049102"/>
            <a:ext cx="10873208" cy="461214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sp>
        <p:nvSpPr>
          <p:cNvPr id="5" name="Rectangle 4"/>
          <p:cNvSpPr/>
          <p:nvPr/>
        </p:nvSpPr>
        <p:spPr>
          <a:xfrm>
            <a:off x="479376" y="2204864"/>
            <a:ext cx="11280576" cy="1754326"/>
          </a:xfrm>
          <a:prstGeom prst="rect">
            <a:avLst/>
          </a:prstGeom>
        </p:spPr>
        <p:txBody>
          <a:bodyPr wrap="square">
            <a:spAutoFit/>
          </a:bodyPr>
          <a:lstStyle/>
          <a:p>
            <a:pPr algn="ctr"/>
            <a:r>
              <a:rPr lang="en-US" sz="7200" b="1" dirty="0" smtClean="0">
                <a:solidFill>
                  <a:schemeClr val="accent1">
                    <a:lumMod val="50000"/>
                  </a:schemeClr>
                </a:solidFill>
                <a:latin typeface="Baskerville Old Face" pitchFamily="18" charset="0"/>
              </a:rPr>
              <a:t>CHAPITRE 3</a:t>
            </a:r>
          </a:p>
          <a:p>
            <a:pPr marL="514350" indent="-514350" algn="ctr"/>
            <a:r>
              <a:rPr lang="fr-FR" sz="3600" dirty="0" smtClean="0">
                <a:latin typeface="Baskerville Old Face" pitchFamily="18" charset="0"/>
              </a:rPr>
              <a:t>Et avec un exemple est-ce plus clair ?</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8" descr="Afficher l'image d'origine"/>
          <p:cNvPicPr>
            <a:picLocks noChangeAspect="1" noChangeArrowheads="1"/>
          </p:cNvPicPr>
          <p:nvPr/>
        </p:nvPicPr>
        <p:blipFill>
          <a:blip r:embed="rId2"/>
          <a:srcRect/>
          <a:stretch>
            <a:fillRect/>
          </a:stretch>
        </p:blipFill>
        <p:spPr bwMode="auto">
          <a:xfrm>
            <a:off x="10992544" y="5661248"/>
            <a:ext cx="1193118" cy="1193118"/>
          </a:xfrm>
          <a:prstGeom prst="rect">
            <a:avLst/>
          </a:prstGeom>
          <a:noFill/>
        </p:spPr>
      </p:pic>
      <p:sp>
        <p:nvSpPr>
          <p:cNvPr id="7" name="Rectangle 6"/>
          <p:cNvSpPr/>
          <p:nvPr/>
        </p:nvSpPr>
        <p:spPr>
          <a:xfrm>
            <a:off x="191344" y="1325562"/>
            <a:ext cx="11737304" cy="433931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sp>
        <p:nvSpPr>
          <p:cNvPr id="4" name="Titre 3"/>
          <p:cNvSpPr>
            <a:spLocks noGrp="1"/>
          </p:cNvSpPr>
          <p:nvPr>
            <p:ph type="title"/>
          </p:nvPr>
        </p:nvSpPr>
        <p:spPr>
          <a:xfrm>
            <a:off x="480592" y="0"/>
            <a:ext cx="10515600" cy="1325563"/>
          </a:xfrm>
        </p:spPr>
        <p:txBody>
          <a:bodyPr/>
          <a:lstStyle/>
          <a:p>
            <a:r>
              <a:rPr lang="en-US" b="1" dirty="0" smtClean="0">
                <a:latin typeface="Baskerville Old Face" pitchFamily="18" charset="0"/>
              </a:rPr>
              <a:t>TABLE DES MATIERES</a:t>
            </a:r>
            <a:endParaRPr lang="en-US" b="1" dirty="0">
              <a:latin typeface="Baskerville Old Face" pitchFamily="18" charset="0"/>
            </a:endParaRPr>
          </a:p>
        </p:txBody>
      </p:sp>
      <p:sp>
        <p:nvSpPr>
          <p:cNvPr id="5" name="Espace réservé du contenu 4"/>
          <p:cNvSpPr>
            <a:spLocks noGrp="1"/>
          </p:cNvSpPr>
          <p:nvPr>
            <p:ph idx="1"/>
          </p:nvPr>
        </p:nvSpPr>
        <p:spPr>
          <a:xfrm>
            <a:off x="191344" y="1556792"/>
            <a:ext cx="7855296" cy="4351338"/>
          </a:xfrm>
        </p:spPr>
        <p:txBody>
          <a:bodyPr>
            <a:normAutofit/>
          </a:bodyPr>
          <a:lstStyle/>
          <a:p>
            <a:pPr marL="514350" indent="-514350">
              <a:buFont typeface="Wingdings" pitchFamily="2" charset="2"/>
              <a:buChar char="§"/>
            </a:pPr>
            <a:r>
              <a:rPr lang="fr-FR" b="1" dirty="0" smtClean="0">
                <a:latin typeface="Baskerville Old Face" pitchFamily="18" charset="0"/>
              </a:rPr>
              <a:t>Préambule : </a:t>
            </a:r>
            <a:r>
              <a:rPr lang="fr-FR" dirty="0" smtClean="0">
                <a:latin typeface="Baskerville Old Face" pitchFamily="18" charset="0"/>
              </a:rPr>
              <a:t>Mondanités</a:t>
            </a:r>
          </a:p>
          <a:p>
            <a:pPr marL="514350" indent="-514350">
              <a:buFont typeface="Wingdings" pitchFamily="2" charset="2"/>
              <a:buChar char="§"/>
            </a:pPr>
            <a:r>
              <a:rPr lang="fr-FR" b="1" dirty="0" smtClean="0">
                <a:latin typeface="Baskerville Old Face" pitchFamily="18" charset="0"/>
              </a:rPr>
              <a:t>Chapitre 1 :</a:t>
            </a:r>
            <a:r>
              <a:rPr lang="fr-FR" dirty="0" smtClean="0">
                <a:latin typeface="Baskerville Old Face" pitchFamily="18" charset="0"/>
              </a:rPr>
              <a:t> « N'attendez pas d'avoir soif pour tirer l'eau du puits. »</a:t>
            </a:r>
            <a:r>
              <a:rPr lang="fr-FR" b="1" dirty="0" smtClean="0">
                <a:solidFill>
                  <a:srgbClr val="0070C0"/>
                </a:solidFill>
                <a:latin typeface="Baskerville Old Face" pitchFamily="18" charset="0"/>
              </a:rPr>
              <a:t>*</a:t>
            </a:r>
            <a:r>
              <a:rPr lang="fr-FR" dirty="0" smtClean="0">
                <a:latin typeface="Baskerville Old Face" pitchFamily="18" charset="0"/>
              </a:rPr>
              <a:t> </a:t>
            </a:r>
          </a:p>
          <a:p>
            <a:pPr marL="514350" indent="-514350">
              <a:buFont typeface="Wingdings" pitchFamily="2" charset="2"/>
              <a:buChar char="§"/>
            </a:pPr>
            <a:r>
              <a:rPr lang="fr-FR" b="1" dirty="0" smtClean="0">
                <a:latin typeface="Baskerville Old Face" pitchFamily="18" charset="0"/>
              </a:rPr>
              <a:t>Chapitre 2 : </a:t>
            </a:r>
            <a:r>
              <a:rPr lang="fr-FR" dirty="0" smtClean="0">
                <a:latin typeface="Baskerville Old Face" pitchFamily="18" charset="0"/>
              </a:rPr>
              <a:t>« Monsieur ? Comment ça marche ? »</a:t>
            </a:r>
          </a:p>
          <a:p>
            <a:pPr marL="514350" indent="-514350">
              <a:buFont typeface="Wingdings" pitchFamily="2" charset="2"/>
              <a:buChar char="§"/>
            </a:pPr>
            <a:r>
              <a:rPr lang="fr-FR" b="1" dirty="0" smtClean="0">
                <a:latin typeface="Baskerville Old Face" pitchFamily="18" charset="0"/>
              </a:rPr>
              <a:t>Chapitre 3 :</a:t>
            </a:r>
            <a:r>
              <a:rPr lang="fr-FR" dirty="0" smtClean="0">
                <a:latin typeface="Baskerville Old Face" pitchFamily="18" charset="0"/>
              </a:rPr>
              <a:t> Est-ce plus clair avec un exemple ?</a:t>
            </a:r>
          </a:p>
          <a:p>
            <a:pPr>
              <a:buFont typeface="Wingdings" pitchFamily="2" charset="2"/>
              <a:buChar char="§"/>
            </a:pPr>
            <a:r>
              <a:rPr lang="fr-FR" b="1" dirty="0" smtClean="0">
                <a:latin typeface="Baskerville Old Face" pitchFamily="18" charset="0"/>
              </a:rPr>
              <a:t>   Chapitre 4 : </a:t>
            </a:r>
            <a:r>
              <a:rPr lang="fr-FR" dirty="0" smtClean="0">
                <a:latin typeface="Baskerville Old Face" pitchFamily="18" charset="0"/>
              </a:rPr>
              <a:t>Fouillons sous le capo!!!</a:t>
            </a:r>
          </a:p>
          <a:p>
            <a:pPr>
              <a:buFont typeface="Wingdings" pitchFamily="2" charset="2"/>
              <a:buChar char="§"/>
            </a:pPr>
            <a:r>
              <a:rPr lang="fr-FR" b="1" dirty="0" smtClean="0">
                <a:latin typeface="Baskerville Old Face" pitchFamily="18" charset="0"/>
              </a:rPr>
              <a:t>   Bouquet Final : </a:t>
            </a:r>
            <a:r>
              <a:rPr lang="fr-FR" dirty="0" err="1" smtClean="0">
                <a:latin typeface="Baskerville Old Face" pitchFamily="18" charset="0"/>
              </a:rPr>
              <a:t>try</a:t>
            </a:r>
            <a:r>
              <a:rPr lang="fr-FR" dirty="0" smtClean="0">
                <a:latin typeface="Baskerville Old Face" pitchFamily="18" charset="0"/>
              </a:rPr>
              <a:t> { « Vous êtes prêt? » } </a:t>
            </a:r>
          </a:p>
          <a:p>
            <a:pPr>
              <a:buNone/>
            </a:pPr>
            <a:r>
              <a:rPr lang="fr-FR" dirty="0" smtClean="0">
                <a:latin typeface="Baskerville Old Face" pitchFamily="18" charset="0"/>
              </a:rPr>
              <a:t>	    </a:t>
            </a:r>
            <a:r>
              <a:rPr lang="fr-FR" dirty="0" err="1" smtClean="0">
                <a:latin typeface="Baskerville Old Face" pitchFamily="18" charset="0"/>
              </a:rPr>
              <a:t>finally</a:t>
            </a:r>
            <a:r>
              <a:rPr lang="fr-FR" dirty="0" smtClean="0">
                <a:latin typeface="Baskerville Old Face" pitchFamily="18" charset="0"/>
              </a:rPr>
              <a:t> {«  Pratiquons ensemble!! »}</a:t>
            </a:r>
            <a:endParaRPr lang="fr-FR" dirty="0">
              <a:latin typeface="Baskerville Old Face" pitchFamily="18" charset="0"/>
            </a:endParaRPr>
          </a:p>
        </p:txBody>
      </p:sp>
      <p:pic>
        <p:nvPicPr>
          <p:cNvPr id="35844" name="Picture 4" descr="Afficher l'image d'origine"/>
          <p:cNvPicPr>
            <a:picLocks noChangeAspect="1" noChangeArrowheads="1"/>
          </p:cNvPicPr>
          <p:nvPr/>
        </p:nvPicPr>
        <p:blipFill>
          <a:blip r:embed="rId3"/>
          <a:srcRect/>
          <a:stretch>
            <a:fillRect/>
          </a:stretch>
        </p:blipFill>
        <p:spPr bwMode="auto">
          <a:xfrm>
            <a:off x="7968208" y="1556792"/>
            <a:ext cx="3888432" cy="3888432"/>
          </a:xfrm>
          <a:prstGeom prst="rect">
            <a:avLst/>
          </a:prstGeom>
          <a:noFill/>
        </p:spPr>
      </p:pic>
      <p:sp>
        <p:nvSpPr>
          <p:cNvPr id="6" name="Rectangle 5"/>
          <p:cNvSpPr/>
          <p:nvPr/>
        </p:nvSpPr>
        <p:spPr>
          <a:xfrm>
            <a:off x="407368" y="6093296"/>
            <a:ext cx="6984776" cy="400110"/>
          </a:xfrm>
          <a:prstGeom prst="rect">
            <a:avLst/>
          </a:prstGeom>
        </p:spPr>
        <p:txBody>
          <a:bodyPr wrap="square">
            <a:spAutoFit/>
          </a:bodyPr>
          <a:lstStyle/>
          <a:p>
            <a:r>
              <a:rPr lang="fr-FR" sz="2000" b="1" dirty="0" smtClean="0">
                <a:solidFill>
                  <a:srgbClr val="0070C0"/>
                </a:solidFill>
                <a:latin typeface="Baskerville Old Face" pitchFamily="18" charset="0"/>
              </a:rPr>
              <a:t>*</a:t>
            </a:r>
            <a:r>
              <a:rPr lang="fr-FR" sz="2000" b="1" dirty="0" smtClean="0">
                <a:latin typeface="Baskerville Old Face" pitchFamily="18" charset="0"/>
              </a:rPr>
              <a:t>Proverbe </a:t>
            </a:r>
            <a:r>
              <a:rPr lang="fr-FR" sz="2000" b="1" dirty="0" smtClean="0">
                <a:latin typeface="Baskerville Old Face" pitchFamily="18" charset="0"/>
                <a:hlinkClick r:id="rId4"/>
              </a:rPr>
              <a:t>chinois</a:t>
            </a:r>
            <a:r>
              <a:rPr lang="fr-FR" sz="2000" b="1" dirty="0" smtClean="0">
                <a:latin typeface="Baskerville Old Face" pitchFamily="18" charset="0"/>
              </a:rPr>
              <a:t> ; Dictionnaire des proverbes de la Chine (1980) </a:t>
            </a:r>
            <a:endParaRPr lang="fr-FR" sz="2000" dirty="0"/>
          </a:p>
        </p:txBody>
      </p:sp>
    </p:spTree>
    <p:extLst>
      <p:ext uri="{BB962C8B-B14F-4D97-AF65-F5344CB8AC3E}">
        <p14:creationId xmlns="" xmlns:p14="http://schemas.microsoft.com/office/powerpoint/2010/main" val="638631685"/>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er 9"/>
          <p:cNvGrpSpPr/>
          <p:nvPr/>
        </p:nvGrpSpPr>
        <p:grpSpPr>
          <a:xfrm>
            <a:off x="3535191" y="253724"/>
            <a:ext cx="3900874" cy="4535214"/>
            <a:chOff x="3834574" y="294580"/>
            <a:chExt cx="4207993" cy="4892275"/>
          </a:xfrm>
        </p:grpSpPr>
        <p:pic>
          <p:nvPicPr>
            <p:cNvPr id="2" name="Image 1"/>
            <p:cNvPicPr>
              <a:picLocks noChangeAspect="1"/>
            </p:cNvPicPr>
            <p:nvPr/>
          </p:nvPicPr>
          <p:blipFill>
            <a:blip r:embed="rId3" cstate="print">
              <a:extLst>
                <a:ext uri="{28A0092B-C50C-407E-A947-70E740481C1C}">
                  <a14:useLocalDpi xmlns="" xmlns:a14="http://schemas.microsoft.com/office/drawing/2010/main"/>
                </a:ext>
              </a:extLst>
            </a:blip>
            <a:stretch>
              <a:fillRect/>
            </a:stretch>
          </p:blipFill>
          <p:spPr>
            <a:xfrm>
              <a:off x="3971560" y="2133600"/>
              <a:ext cx="4071007" cy="3053255"/>
            </a:xfrm>
            <a:prstGeom prst="rect">
              <a:avLst/>
            </a:prstGeom>
          </p:spPr>
        </p:pic>
        <p:pic>
          <p:nvPicPr>
            <p:cNvPr id="3" name="Image 2"/>
            <p:cNvPicPr>
              <a:picLocks noChangeAspect="1"/>
            </p:cNvPicPr>
            <p:nvPr/>
          </p:nvPicPr>
          <p:blipFill>
            <a:blip r:embed="rId4"/>
            <a:stretch>
              <a:fillRect/>
            </a:stretch>
          </p:blipFill>
          <p:spPr>
            <a:xfrm>
              <a:off x="3834574" y="294580"/>
              <a:ext cx="4207993" cy="1749390"/>
            </a:xfrm>
            <a:prstGeom prst="rect">
              <a:avLst/>
            </a:prstGeom>
          </p:spPr>
        </p:pic>
      </p:grpSp>
      <p:grpSp>
        <p:nvGrpSpPr>
          <p:cNvPr id="8" name="Grouper 7"/>
          <p:cNvGrpSpPr/>
          <p:nvPr/>
        </p:nvGrpSpPr>
        <p:grpSpPr>
          <a:xfrm>
            <a:off x="0" y="1707071"/>
            <a:ext cx="3136488" cy="3619777"/>
            <a:chOff x="118130" y="3106683"/>
            <a:chExt cx="3136488" cy="3619777"/>
          </a:xfrm>
        </p:grpSpPr>
        <p:pic>
          <p:nvPicPr>
            <p:cNvPr id="4" name="Image 3"/>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 xmlns:a14="http://schemas.microsoft.com/office/drawing/2010/main"/>
                </a:ext>
              </a:extLst>
            </a:blip>
            <a:stretch>
              <a:fillRect/>
            </a:stretch>
          </p:blipFill>
          <p:spPr>
            <a:xfrm>
              <a:off x="118130" y="3269007"/>
              <a:ext cx="1329381" cy="2947861"/>
            </a:xfrm>
            <a:prstGeom prst="rect">
              <a:avLst/>
            </a:prstGeom>
          </p:spPr>
        </p:pic>
        <p:pic>
          <p:nvPicPr>
            <p:cNvPr id="5" name="Image 4"/>
            <p:cNvPicPr>
              <a:picLocks noChangeAspect="1"/>
            </p:cNvPicPr>
            <p:nvPr/>
          </p:nvPicPr>
          <p:blipFill rotWithShape="1">
            <a:blip r:embed="rId6" cstate="print">
              <a:clrChange>
                <a:clrFrom>
                  <a:srgbClr val="FFFFFF"/>
                </a:clrFrom>
                <a:clrTo>
                  <a:srgbClr val="FFFFFF">
                    <a:alpha val="0"/>
                  </a:srgbClr>
                </a:clrTo>
              </a:clrChange>
              <a:extLst>
                <a:ext uri="{28A0092B-C50C-407E-A947-70E740481C1C}">
                  <a14:useLocalDpi xmlns="" xmlns:a14="http://schemas.microsoft.com/office/drawing/2010/main"/>
                </a:ext>
              </a:extLst>
            </a:blip>
            <a:srcRect/>
            <a:stretch/>
          </p:blipFill>
          <p:spPr>
            <a:xfrm>
              <a:off x="1187761" y="3106683"/>
              <a:ext cx="1429856" cy="3081867"/>
            </a:xfrm>
            <a:prstGeom prst="rect">
              <a:avLst/>
            </a:prstGeom>
          </p:spPr>
        </p:pic>
        <p:pic>
          <p:nvPicPr>
            <p:cNvPr id="6" name="Image 5"/>
            <p:cNvPicPr>
              <a:picLocks noChangeAspect="1"/>
            </p:cNvPicPr>
            <p:nvPr/>
          </p:nvPicPr>
          <p:blipFill>
            <a:blip r:embed="rId7" cstate="print">
              <a:clrChange>
                <a:clrFrom>
                  <a:srgbClr val="FFFFFF"/>
                </a:clrFrom>
                <a:clrTo>
                  <a:srgbClr val="FFFFFF">
                    <a:alpha val="0"/>
                  </a:srgbClr>
                </a:clrTo>
              </a:clrChange>
              <a:extLst>
                <a:ext uri="{28A0092B-C50C-407E-A947-70E740481C1C}">
                  <a14:useLocalDpi xmlns="" xmlns:a14="http://schemas.microsoft.com/office/drawing/2010/main"/>
                </a:ext>
              </a:extLst>
            </a:blip>
            <a:stretch>
              <a:fillRect/>
            </a:stretch>
          </p:blipFill>
          <p:spPr>
            <a:xfrm>
              <a:off x="238656" y="3502848"/>
              <a:ext cx="2417709" cy="3223612"/>
            </a:xfrm>
            <a:prstGeom prst="rect">
              <a:avLst/>
            </a:prstGeom>
          </p:spPr>
        </p:pic>
        <p:pic>
          <p:nvPicPr>
            <p:cNvPr id="7" name="Image 6"/>
            <p:cNvPicPr>
              <a:picLocks noChangeAspect="1"/>
            </p:cNvPicPr>
            <p:nvPr/>
          </p:nvPicPr>
          <p:blipFill rotWithShape="1">
            <a:blip r:embed="rId8" cstate="print">
              <a:clrChange>
                <a:clrFrom>
                  <a:srgbClr val="FFFFFF"/>
                </a:clrFrom>
                <a:clrTo>
                  <a:srgbClr val="FFFFFF">
                    <a:alpha val="0"/>
                  </a:srgbClr>
                </a:clrTo>
              </a:clrChange>
              <a:extLst>
                <a:ext uri="{28A0092B-C50C-407E-A947-70E740481C1C}">
                  <a14:useLocalDpi xmlns="" xmlns:a14="http://schemas.microsoft.com/office/drawing/2010/main"/>
                </a:ext>
              </a:extLst>
            </a:blip>
            <a:srcRect/>
            <a:stretch/>
          </p:blipFill>
          <p:spPr>
            <a:xfrm flipH="1">
              <a:off x="2027467" y="3269007"/>
              <a:ext cx="1227151" cy="3295129"/>
            </a:xfrm>
            <a:prstGeom prst="rect">
              <a:avLst/>
            </a:prstGeom>
          </p:spPr>
        </p:pic>
      </p:grpSp>
      <p:pic>
        <p:nvPicPr>
          <p:cNvPr id="9" name="Image 8"/>
          <p:cNvPicPr>
            <a:picLocks noChangeAspect="1"/>
          </p:cNvPicPr>
          <p:nvPr/>
        </p:nvPicPr>
        <p:blipFill>
          <a:blip r:embed="rId9"/>
          <a:stretch>
            <a:fillRect/>
          </a:stretch>
        </p:blipFill>
        <p:spPr>
          <a:xfrm>
            <a:off x="7679631" y="2103236"/>
            <a:ext cx="4512369" cy="3168353"/>
          </a:xfrm>
          <a:prstGeom prst="ellipse">
            <a:avLst/>
          </a:prstGeom>
          <a:ln>
            <a:noFill/>
          </a:ln>
          <a:effectLst>
            <a:softEdge rad="112500"/>
          </a:effectLst>
        </p:spPr>
      </p:pic>
      <p:grpSp>
        <p:nvGrpSpPr>
          <p:cNvPr id="14" name="Grouper 13"/>
          <p:cNvGrpSpPr/>
          <p:nvPr/>
        </p:nvGrpSpPr>
        <p:grpSpPr>
          <a:xfrm>
            <a:off x="4529192" y="5164524"/>
            <a:ext cx="2552186" cy="1604620"/>
            <a:chOff x="4529192" y="5164524"/>
            <a:chExt cx="2552186" cy="1604620"/>
          </a:xfrm>
        </p:grpSpPr>
        <p:pic>
          <p:nvPicPr>
            <p:cNvPr id="12" name="Image 11"/>
            <p:cNvPicPr>
              <a:picLocks noChangeAspect="1"/>
            </p:cNvPicPr>
            <p:nvPr/>
          </p:nvPicPr>
          <p:blipFill>
            <a:blip r:embed="rId10" cstate="print">
              <a:clrChange>
                <a:clrFrom>
                  <a:srgbClr val="FEFEFE"/>
                </a:clrFrom>
                <a:clrTo>
                  <a:srgbClr val="FEFEFE">
                    <a:alpha val="0"/>
                  </a:srgbClr>
                </a:clrTo>
              </a:clrChange>
              <a:extLst>
                <a:ext uri="{28A0092B-C50C-407E-A947-70E740481C1C}">
                  <a14:useLocalDpi xmlns="" xmlns:a14="http://schemas.microsoft.com/office/drawing/2010/main"/>
                </a:ext>
              </a:extLst>
            </a:blip>
            <a:stretch>
              <a:fillRect/>
            </a:stretch>
          </p:blipFill>
          <p:spPr>
            <a:xfrm>
              <a:off x="5307221" y="5353605"/>
              <a:ext cx="1774157" cy="1327661"/>
            </a:xfrm>
            <a:prstGeom prst="rect">
              <a:avLst/>
            </a:prstGeom>
          </p:spPr>
        </p:pic>
        <p:pic>
          <p:nvPicPr>
            <p:cNvPr id="13" name="Image 12"/>
            <p:cNvPicPr>
              <a:picLocks noChangeAspect="1"/>
            </p:cNvPicPr>
            <p:nvPr/>
          </p:nvPicPr>
          <p:blipFill rotWithShape="1">
            <a:blip r:embed="rId11" cstate="print">
              <a:clrChange>
                <a:clrFrom>
                  <a:srgbClr val="FFFFFF"/>
                </a:clrFrom>
                <a:clrTo>
                  <a:srgbClr val="FFFFFF">
                    <a:alpha val="0"/>
                  </a:srgbClr>
                </a:clrTo>
              </a:clrChange>
              <a:extLst>
                <a:ext uri="{28A0092B-C50C-407E-A947-70E740481C1C}">
                  <a14:useLocalDpi xmlns="" xmlns:a14="http://schemas.microsoft.com/office/drawing/2010/main"/>
                </a:ext>
              </a:extLst>
            </a:blip>
            <a:srcRect/>
            <a:stretch/>
          </p:blipFill>
          <p:spPr>
            <a:xfrm>
              <a:off x="4529192" y="5164524"/>
              <a:ext cx="504133" cy="1604620"/>
            </a:xfrm>
            <a:prstGeom prst="rect">
              <a:avLst/>
            </a:prstGeom>
          </p:spPr>
        </p:pic>
      </p:grpSp>
    </p:spTree>
    <p:extLst>
      <p:ext uri="{BB962C8B-B14F-4D97-AF65-F5344CB8AC3E}">
        <p14:creationId xmlns="" xmlns:p14="http://schemas.microsoft.com/office/powerpoint/2010/main" val="1287216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par>
                          <p:cTn id="10" fill="hold">
                            <p:stCondLst>
                              <p:cond delay="500"/>
                            </p:stCondLst>
                            <p:childTnLst>
                              <p:par>
                                <p:cTn id="11" presetID="53" presetClass="entr" presetSubtype="16" fill="hold" nodeType="afterEffect">
                                  <p:stCondLst>
                                    <p:cond delay="2000"/>
                                  </p:stCondLst>
                                  <p:childTnLst>
                                    <p:set>
                                      <p:cBhvr>
                                        <p:cTn id="12" dur="1" fill="hold">
                                          <p:stCondLst>
                                            <p:cond delay="0"/>
                                          </p:stCondLst>
                                        </p:cTn>
                                        <p:tgtEl>
                                          <p:spTgt spid="9"/>
                                        </p:tgtEl>
                                        <p:attrNameLst>
                                          <p:attrName>style.visibility</p:attrName>
                                        </p:attrNameLst>
                                      </p:cBhvr>
                                      <p:to>
                                        <p:strVal val="visible"/>
                                      </p:to>
                                    </p:set>
                                    <p:anim calcmode="lin" valueType="num">
                                      <p:cBhvr>
                                        <p:cTn id="13" dur="500" fill="hold"/>
                                        <p:tgtEl>
                                          <p:spTgt spid="9"/>
                                        </p:tgtEl>
                                        <p:attrNameLst>
                                          <p:attrName>ppt_w</p:attrName>
                                        </p:attrNameLst>
                                      </p:cBhvr>
                                      <p:tavLst>
                                        <p:tav tm="0">
                                          <p:val>
                                            <p:fltVal val="0"/>
                                          </p:val>
                                        </p:tav>
                                        <p:tav tm="100000">
                                          <p:val>
                                            <p:strVal val="#ppt_w"/>
                                          </p:val>
                                        </p:tav>
                                      </p:tavLst>
                                    </p:anim>
                                    <p:anim calcmode="lin" valueType="num">
                                      <p:cBhvr>
                                        <p:cTn id="14" dur="500" fill="hold"/>
                                        <p:tgtEl>
                                          <p:spTgt spid="9"/>
                                        </p:tgtEl>
                                        <p:attrNameLst>
                                          <p:attrName>ppt_h</p:attrName>
                                        </p:attrNameLst>
                                      </p:cBhvr>
                                      <p:tavLst>
                                        <p:tav tm="0">
                                          <p:val>
                                            <p:fltVal val="0"/>
                                          </p:val>
                                        </p:tav>
                                        <p:tav tm="100000">
                                          <p:val>
                                            <p:strVal val="#ppt_h"/>
                                          </p:val>
                                        </p:tav>
                                      </p:tavLst>
                                    </p:anim>
                                    <p:animEffect transition="in" filter="fade">
                                      <p:cBhvr>
                                        <p:cTn id="15" dur="500"/>
                                        <p:tgtEl>
                                          <p:spTgt spid="9"/>
                                        </p:tgtEl>
                                      </p:cBhvr>
                                    </p:animEffect>
                                  </p:childTnLst>
                                </p:cTn>
                              </p:par>
                            </p:childTnLst>
                          </p:cTn>
                        </p:par>
                        <p:par>
                          <p:cTn id="16" fill="hold">
                            <p:stCondLst>
                              <p:cond delay="3000"/>
                            </p:stCondLst>
                            <p:childTnLst>
                              <p:par>
                                <p:cTn id="17" presetID="53" presetClass="entr" presetSubtype="16" fill="hold" nodeType="afterEffect">
                                  <p:stCondLst>
                                    <p:cond delay="2000"/>
                                  </p:stCondLst>
                                  <p:childTnLst>
                                    <p:set>
                                      <p:cBhvr>
                                        <p:cTn id="18" dur="1" fill="hold">
                                          <p:stCondLst>
                                            <p:cond delay="0"/>
                                          </p:stCondLst>
                                        </p:cTn>
                                        <p:tgtEl>
                                          <p:spTgt spid="10"/>
                                        </p:tgtEl>
                                        <p:attrNameLst>
                                          <p:attrName>style.visibility</p:attrName>
                                        </p:attrNameLst>
                                      </p:cBhvr>
                                      <p:to>
                                        <p:strVal val="visible"/>
                                      </p:to>
                                    </p:set>
                                    <p:anim calcmode="lin" valueType="num">
                                      <p:cBhvr>
                                        <p:cTn id="19" dur="500" fill="hold"/>
                                        <p:tgtEl>
                                          <p:spTgt spid="10"/>
                                        </p:tgtEl>
                                        <p:attrNameLst>
                                          <p:attrName>ppt_w</p:attrName>
                                        </p:attrNameLst>
                                      </p:cBhvr>
                                      <p:tavLst>
                                        <p:tav tm="0">
                                          <p:val>
                                            <p:fltVal val="0"/>
                                          </p:val>
                                        </p:tav>
                                        <p:tav tm="100000">
                                          <p:val>
                                            <p:strVal val="#ppt_w"/>
                                          </p:val>
                                        </p:tav>
                                      </p:tavLst>
                                    </p:anim>
                                    <p:anim calcmode="lin" valueType="num">
                                      <p:cBhvr>
                                        <p:cTn id="20" dur="500" fill="hold"/>
                                        <p:tgtEl>
                                          <p:spTgt spid="10"/>
                                        </p:tgtEl>
                                        <p:attrNameLst>
                                          <p:attrName>ppt_h</p:attrName>
                                        </p:attrNameLst>
                                      </p:cBhvr>
                                      <p:tavLst>
                                        <p:tav tm="0">
                                          <p:val>
                                            <p:fltVal val="0"/>
                                          </p:val>
                                        </p:tav>
                                        <p:tav tm="100000">
                                          <p:val>
                                            <p:strVal val="#ppt_h"/>
                                          </p:val>
                                        </p:tav>
                                      </p:tavLst>
                                    </p:anim>
                                    <p:animEffect transition="in" filter="fade">
                                      <p:cBhvr>
                                        <p:cTn id="21" dur="500"/>
                                        <p:tgtEl>
                                          <p:spTgt spid="10"/>
                                        </p:tgtEl>
                                      </p:cBhvr>
                                    </p:animEffect>
                                  </p:childTnLst>
                                </p:cTn>
                              </p:par>
                            </p:childTnLst>
                          </p:cTn>
                        </p:par>
                        <p:par>
                          <p:cTn id="22" fill="hold">
                            <p:stCondLst>
                              <p:cond delay="5500"/>
                            </p:stCondLst>
                            <p:childTnLst>
                              <p:par>
                                <p:cTn id="23" presetID="53" presetClass="entr" presetSubtype="16" fill="hold" nodeType="afterEffect">
                                  <p:stCondLst>
                                    <p:cond delay="2000"/>
                                  </p:stCondLst>
                                  <p:childTnLst>
                                    <p:set>
                                      <p:cBhvr>
                                        <p:cTn id="24" dur="1" fill="hold">
                                          <p:stCondLst>
                                            <p:cond delay="0"/>
                                          </p:stCondLst>
                                        </p:cTn>
                                        <p:tgtEl>
                                          <p:spTgt spid="14"/>
                                        </p:tgtEl>
                                        <p:attrNameLst>
                                          <p:attrName>style.visibility</p:attrName>
                                        </p:attrNameLst>
                                      </p:cBhvr>
                                      <p:to>
                                        <p:strVal val="visible"/>
                                      </p:to>
                                    </p:set>
                                    <p:anim calcmode="lin" valueType="num">
                                      <p:cBhvr>
                                        <p:cTn id="25" dur="500" fill="hold"/>
                                        <p:tgtEl>
                                          <p:spTgt spid="14"/>
                                        </p:tgtEl>
                                        <p:attrNameLst>
                                          <p:attrName>ppt_w</p:attrName>
                                        </p:attrNameLst>
                                      </p:cBhvr>
                                      <p:tavLst>
                                        <p:tav tm="0">
                                          <p:val>
                                            <p:fltVal val="0"/>
                                          </p:val>
                                        </p:tav>
                                        <p:tav tm="100000">
                                          <p:val>
                                            <p:strVal val="#ppt_w"/>
                                          </p:val>
                                        </p:tav>
                                      </p:tavLst>
                                    </p:anim>
                                    <p:anim calcmode="lin" valueType="num">
                                      <p:cBhvr>
                                        <p:cTn id="26" dur="500" fill="hold"/>
                                        <p:tgtEl>
                                          <p:spTgt spid="14"/>
                                        </p:tgtEl>
                                        <p:attrNameLst>
                                          <p:attrName>ppt_h</p:attrName>
                                        </p:attrNameLst>
                                      </p:cBhvr>
                                      <p:tavLst>
                                        <p:tav tm="0">
                                          <p:val>
                                            <p:fltVal val="0"/>
                                          </p:val>
                                        </p:tav>
                                        <p:tav tm="100000">
                                          <p:val>
                                            <p:strVal val="#ppt_h"/>
                                          </p:val>
                                        </p:tav>
                                      </p:tavLst>
                                    </p:anim>
                                    <p:animEffect transition="in" filter="fade">
                                      <p:cBhvr>
                                        <p:cTn id="2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7" name="Grouper 86"/>
          <p:cNvGrpSpPr/>
          <p:nvPr/>
        </p:nvGrpSpPr>
        <p:grpSpPr>
          <a:xfrm>
            <a:off x="392398" y="1954857"/>
            <a:ext cx="2186179" cy="2523039"/>
            <a:chOff x="118130" y="3106683"/>
            <a:chExt cx="3136488" cy="3619777"/>
          </a:xfrm>
        </p:grpSpPr>
        <p:pic>
          <p:nvPicPr>
            <p:cNvPr id="88" name="Image 87"/>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 xmlns:a14="http://schemas.microsoft.com/office/drawing/2010/main"/>
                </a:ext>
              </a:extLst>
            </a:blip>
            <a:stretch>
              <a:fillRect/>
            </a:stretch>
          </p:blipFill>
          <p:spPr>
            <a:xfrm>
              <a:off x="118130" y="3269007"/>
              <a:ext cx="1329381" cy="2947861"/>
            </a:xfrm>
            <a:prstGeom prst="rect">
              <a:avLst/>
            </a:prstGeom>
          </p:spPr>
        </p:pic>
        <p:pic>
          <p:nvPicPr>
            <p:cNvPr id="89" name="Image 88"/>
            <p:cNvPicPr>
              <a:picLocks noChangeAspect="1"/>
            </p:cNvPicPr>
            <p:nvPr/>
          </p:nvPicPr>
          <p:blipFill rotWithShape="1">
            <a:blip r:embed="rId4" cstate="print">
              <a:clrChange>
                <a:clrFrom>
                  <a:srgbClr val="FFFFFF"/>
                </a:clrFrom>
                <a:clrTo>
                  <a:srgbClr val="FFFFFF">
                    <a:alpha val="0"/>
                  </a:srgbClr>
                </a:clrTo>
              </a:clrChange>
              <a:extLst>
                <a:ext uri="{28A0092B-C50C-407E-A947-70E740481C1C}">
                  <a14:useLocalDpi xmlns="" xmlns:a14="http://schemas.microsoft.com/office/drawing/2010/main"/>
                </a:ext>
              </a:extLst>
            </a:blip>
            <a:srcRect/>
            <a:stretch/>
          </p:blipFill>
          <p:spPr>
            <a:xfrm>
              <a:off x="1187761" y="3106683"/>
              <a:ext cx="1429856" cy="3081867"/>
            </a:xfrm>
            <a:prstGeom prst="rect">
              <a:avLst/>
            </a:prstGeom>
          </p:spPr>
        </p:pic>
        <p:pic>
          <p:nvPicPr>
            <p:cNvPr id="90" name="Image 89"/>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 xmlns:a14="http://schemas.microsoft.com/office/drawing/2010/main"/>
                </a:ext>
              </a:extLst>
            </a:blip>
            <a:stretch>
              <a:fillRect/>
            </a:stretch>
          </p:blipFill>
          <p:spPr>
            <a:xfrm>
              <a:off x="238656" y="3502848"/>
              <a:ext cx="2417709" cy="3223612"/>
            </a:xfrm>
            <a:prstGeom prst="rect">
              <a:avLst/>
            </a:prstGeom>
          </p:spPr>
        </p:pic>
        <p:pic>
          <p:nvPicPr>
            <p:cNvPr id="91" name="Image 90"/>
            <p:cNvPicPr>
              <a:picLocks noChangeAspect="1"/>
            </p:cNvPicPr>
            <p:nvPr/>
          </p:nvPicPr>
          <p:blipFill rotWithShape="1">
            <a:blip r:embed="rId6" cstate="print">
              <a:clrChange>
                <a:clrFrom>
                  <a:srgbClr val="FFFFFF"/>
                </a:clrFrom>
                <a:clrTo>
                  <a:srgbClr val="FFFFFF">
                    <a:alpha val="0"/>
                  </a:srgbClr>
                </a:clrTo>
              </a:clrChange>
              <a:extLst>
                <a:ext uri="{28A0092B-C50C-407E-A947-70E740481C1C}">
                  <a14:useLocalDpi xmlns="" xmlns:a14="http://schemas.microsoft.com/office/drawing/2010/main"/>
                </a:ext>
              </a:extLst>
            </a:blip>
            <a:srcRect/>
            <a:stretch/>
          </p:blipFill>
          <p:spPr>
            <a:xfrm flipH="1">
              <a:off x="2027467" y="3269007"/>
              <a:ext cx="1227151" cy="3295129"/>
            </a:xfrm>
            <a:prstGeom prst="rect">
              <a:avLst/>
            </a:prstGeom>
          </p:spPr>
        </p:pic>
      </p:grpSp>
      <p:pic>
        <p:nvPicPr>
          <p:cNvPr id="93" name="Image 92"/>
          <p:cNvPicPr>
            <a:picLocks noChangeAspect="1"/>
          </p:cNvPicPr>
          <p:nvPr/>
        </p:nvPicPr>
        <p:blipFill>
          <a:blip r:embed="rId7">
            <a:extLst>
              <a:ext uri="{28A0092B-C50C-407E-A947-70E740481C1C}">
                <a14:useLocalDpi xmlns="" xmlns:a14="http://schemas.microsoft.com/office/drawing/2010/main"/>
              </a:ext>
            </a:extLst>
          </a:blip>
          <a:stretch>
            <a:fillRect/>
          </a:stretch>
        </p:blipFill>
        <p:spPr>
          <a:xfrm>
            <a:off x="3990957" y="297533"/>
            <a:ext cx="7939614" cy="5640811"/>
          </a:xfrm>
          <a:prstGeom prst="rect">
            <a:avLst/>
          </a:prstGeom>
        </p:spPr>
      </p:pic>
      <p:grpSp>
        <p:nvGrpSpPr>
          <p:cNvPr id="95" name="Grouper 94"/>
          <p:cNvGrpSpPr/>
          <p:nvPr/>
        </p:nvGrpSpPr>
        <p:grpSpPr>
          <a:xfrm>
            <a:off x="6050045" y="3149604"/>
            <a:ext cx="512279" cy="512278"/>
            <a:chOff x="2275515" y="2502364"/>
            <a:chExt cx="1040471" cy="1040470"/>
          </a:xfrm>
          <a:solidFill>
            <a:srgbClr val="FF0000"/>
          </a:solidFill>
        </p:grpSpPr>
        <p:sp>
          <p:nvSpPr>
            <p:cNvPr id="108" name="Larme 107"/>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9" name="Image 108"/>
            <p:cNvPicPr>
              <a:picLocks noChangeAspect="1"/>
            </p:cNvPicPr>
            <p:nvPr/>
          </p:nvPicPr>
          <p:blipFill>
            <a:blip r:embed="rId8"/>
            <a:stretch>
              <a:fillRect/>
            </a:stretch>
          </p:blipFill>
          <p:spPr>
            <a:xfrm>
              <a:off x="2549634" y="2660869"/>
              <a:ext cx="529896" cy="652180"/>
            </a:xfrm>
            <a:prstGeom prst="rect">
              <a:avLst/>
            </a:prstGeom>
            <a:grpFill/>
          </p:spPr>
        </p:pic>
      </p:grpSp>
      <p:grpSp>
        <p:nvGrpSpPr>
          <p:cNvPr id="96" name="Grouper 95"/>
          <p:cNvGrpSpPr/>
          <p:nvPr/>
        </p:nvGrpSpPr>
        <p:grpSpPr>
          <a:xfrm>
            <a:off x="6419796" y="3154577"/>
            <a:ext cx="512279" cy="512278"/>
            <a:chOff x="2275515" y="2502364"/>
            <a:chExt cx="1040471" cy="1040470"/>
          </a:xfrm>
          <a:solidFill>
            <a:srgbClr val="FF0000"/>
          </a:solidFill>
        </p:grpSpPr>
        <p:sp>
          <p:nvSpPr>
            <p:cNvPr id="106" name="Larme 105"/>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7" name="Image 106"/>
            <p:cNvPicPr>
              <a:picLocks noChangeAspect="1"/>
            </p:cNvPicPr>
            <p:nvPr/>
          </p:nvPicPr>
          <p:blipFill>
            <a:blip r:embed="rId8"/>
            <a:stretch>
              <a:fillRect/>
            </a:stretch>
          </p:blipFill>
          <p:spPr>
            <a:xfrm>
              <a:off x="2549634" y="2660869"/>
              <a:ext cx="529896" cy="652180"/>
            </a:xfrm>
            <a:prstGeom prst="rect">
              <a:avLst/>
            </a:prstGeom>
            <a:grpFill/>
          </p:spPr>
        </p:pic>
      </p:grpSp>
      <p:grpSp>
        <p:nvGrpSpPr>
          <p:cNvPr id="97" name="Grouper 96"/>
          <p:cNvGrpSpPr/>
          <p:nvPr/>
        </p:nvGrpSpPr>
        <p:grpSpPr>
          <a:xfrm>
            <a:off x="5817677" y="3500828"/>
            <a:ext cx="512279" cy="512278"/>
            <a:chOff x="2275515" y="2502364"/>
            <a:chExt cx="1040471" cy="1040470"/>
          </a:xfrm>
          <a:solidFill>
            <a:srgbClr val="FF0000"/>
          </a:solidFill>
        </p:grpSpPr>
        <p:sp>
          <p:nvSpPr>
            <p:cNvPr id="104" name="Larme 103"/>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5" name="Image 104"/>
            <p:cNvPicPr>
              <a:picLocks noChangeAspect="1"/>
            </p:cNvPicPr>
            <p:nvPr/>
          </p:nvPicPr>
          <p:blipFill>
            <a:blip r:embed="rId8"/>
            <a:stretch>
              <a:fillRect/>
            </a:stretch>
          </p:blipFill>
          <p:spPr>
            <a:xfrm>
              <a:off x="2549634" y="2660869"/>
              <a:ext cx="529896" cy="652180"/>
            </a:xfrm>
            <a:prstGeom prst="rect">
              <a:avLst/>
            </a:prstGeom>
            <a:grpFill/>
          </p:spPr>
        </p:pic>
      </p:grpSp>
      <p:grpSp>
        <p:nvGrpSpPr>
          <p:cNvPr id="98" name="Grouper 97"/>
          <p:cNvGrpSpPr/>
          <p:nvPr/>
        </p:nvGrpSpPr>
        <p:grpSpPr>
          <a:xfrm>
            <a:off x="6251640" y="3537473"/>
            <a:ext cx="512279" cy="512278"/>
            <a:chOff x="2275515" y="2502364"/>
            <a:chExt cx="1040471" cy="1040470"/>
          </a:xfrm>
          <a:solidFill>
            <a:srgbClr val="FF0000"/>
          </a:solidFill>
        </p:grpSpPr>
        <p:sp>
          <p:nvSpPr>
            <p:cNvPr id="102" name="Larme 101"/>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 name="Image 102"/>
            <p:cNvPicPr>
              <a:picLocks noChangeAspect="1"/>
            </p:cNvPicPr>
            <p:nvPr/>
          </p:nvPicPr>
          <p:blipFill>
            <a:blip r:embed="rId8"/>
            <a:stretch>
              <a:fillRect/>
            </a:stretch>
          </p:blipFill>
          <p:spPr>
            <a:xfrm>
              <a:off x="2549634" y="2660869"/>
              <a:ext cx="529896" cy="652180"/>
            </a:xfrm>
            <a:prstGeom prst="rect">
              <a:avLst/>
            </a:prstGeom>
            <a:grpFill/>
          </p:spPr>
        </p:pic>
      </p:grpSp>
      <p:grpSp>
        <p:nvGrpSpPr>
          <p:cNvPr id="99" name="Grouper 98"/>
          <p:cNvGrpSpPr/>
          <p:nvPr/>
        </p:nvGrpSpPr>
        <p:grpSpPr>
          <a:xfrm>
            <a:off x="6444745" y="3444812"/>
            <a:ext cx="512279" cy="512278"/>
            <a:chOff x="2275515" y="2502364"/>
            <a:chExt cx="1040471" cy="1040470"/>
          </a:xfrm>
          <a:solidFill>
            <a:srgbClr val="FF0000"/>
          </a:solidFill>
        </p:grpSpPr>
        <p:sp>
          <p:nvSpPr>
            <p:cNvPr id="100" name="Larme 99"/>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1" name="Image 100"/>
            <p:cNvPicPr>
              <a:picLocks noChangeAspect="1"/>
            </p:cNvPicPr>
            <p:nvPr/>
          </p:nvPicPr>
          <p:blipFill>
            <a:blip r:embed="rId8"/>
            <a:stretch>
              <a:fillRect/>
            </a:stretch>
          </p:blipFill>
          <p:spPr>
            <a:xfrm>
              <a:off x="2549634" y="2660869"/>
              <a:ext cx="529896" cy="652180"/>
            </a:xfrm>
            <a:prstGeom prst="rect">
              <a:avLst/>
            </a:prstGeom>
            <a:grpFill/>
          </p:spPr>
        </p:pic>
      </p:grpSp>
      <p:grpSp>
        <p:nvGrpSpPr>
          <p:cNvPr id="111" name="Grouper 110"/>
          <p:cNvGrpSpPr/>
          <p:nvPr/>
        </p:nvGrpSpPr>
        <p:grpSpPr>
          <a:xfrm>
            <a:off x="7704624" y="1773730"/>
            <a:ext cx="512279" cy="512278"/>
            <a:chOff x="2275515" y="2502364"/>
            <a:chExt cx="1040471" cy="1040470"/>
          </a:xfrm>
          <a:solidFill>
            <a:srgbClr val="FF0000"/>
          </a:solidFill>
        </p:grpSpPr>
        <p:sp>
          <p:nvSpPr>
            <p:cNvPr id="124" name="Larme 123"/>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5" name="Image 124"/>
            <p:cNvPicPr>
              <a:picLocks noChangeAspect="1"/>
            </p:cNvPicPr>
            <p:nvPr/>
          </p:nvPicPr>
          <p:blipFill>
            <a:blip r:embed="rId8"/>
            <a:stretch>
              <a:fillRect/>
            </a:stretch>
          </p:blipFill>
          <p:spPr>
            <a:xfrm>
              <a:off x="2549634" y="2660869"/>
              <a:ext cx="529896" cy="652180"/>
            </a:xfrm>
            <a:prstGeom prst="rect">
              <a:avLst/>
            </a:prstGeom>
            <a:grpFill/>
          </p:spPr>
        </p:pic>
      </p:grpSp>
      <p:grpSp>
        <p:nvGrpSpPr>
          <p:cNvPr id="112" name="Grouper 111"/>
          <p:cNvGrpSpPr/>
          <p:nvPr/>
        </p:nvGrpSpPr>
        <p:grpSpPr>
          <a:xfrm>
            <a:off x="8213510" y="2261086"/>
            <a:ext cx="512279" cy="512278"/>
            <a:chOff x="2275515" y="2502364"/>
            <a:chExt cx="1040471" cy="1040470"/>
          </a:xfrm>
          <a:solidFill>
            <a:srgbClr val="FF0000"/>
          </a:solidFill>
        </p:grpSpPr>
        <p:sp>
          <p:nvSpPr>
            <p:cNvPr id="122" name="Larme 121"/>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3" name="Image 122"/>
            <p:cNvPicPr>
              <a:picLocks noChangeAspect="1"/>
            </p:cNvPicPr>
            <p:nvPr/>
          </p:nvPicPr>
          <p:blipFill>
            <a:blip r:embed="rId8"/>
            <a:stretch>
              <a:fillRect/>
            </a:stretch>
          </p:blipFill>
          <p:spPr>
            <a:xfrm>
              <a:off x="2549634" y="2660869"/>
              <a:ext cx="529896" cy="652180"/>
            </a:xfrm>
            <a:prstGeom prst="rect">
              <a:avLst/>
            </a:prstGeom>
            <a:grpFill/>
          </p:spPr>
        </p:pic>
      </p:grpSp>
      <p:grpSp>
        <p:nvGrpSpPr>
          <p:cNvPr id="113" name="Grouper 112"/>
          <p:cNvGrpSpPr/>
          <p:nvPr/>
        </p:nvGrpSpPr>
        <p:grpSpPr>
          <a:xfrm>
            <a:off x="7591547" y="2718985"/>
            <a:ext cx="512279" cy="512278"/>
            <a:chOff x="2275515" y="2502364"/>
            <a:chExt cx="1040471" cy="1040470"/>
          </a:xfrm>
          <a:solidFill>
            <a:srgbClr val="FF0000"/>
          </a:solidFill>
        </p:grpSpPr>
        <p:sp>
          <p:nvSpPr>
            <p:cNvPr id="120" name="Larme 119"/>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1" name="Image 120"/>
            <p:cNvPicPr>
              <a:picLocks noChangeAspect="1"/>
            </p:cNvPicPr>
            <p:nvPr/>
          </p:nvPicPr>
          <p:blipFill>
            <a:blip r:embed="rId8"/>
            <a:stretch>
              <a:fillRect/>
            </a:stretch>
          </p:blipFill>
          <p:spPr>
            <a:xfrm>
              <a:off x="2549634" y="2660869"/>
              <a:ext cx="529896" cy="652180"/>
            </a:xfrm>
            <a:prstGeom prst="rect">
              <a:avLst/>
            </a:prstGeom>
            <a:grpFill/>
          </p:spPr>
        </p:pic>
      </p:grpSp>
      <p:grpSp>
        <p:nvGrpSpPr>
          <p:cNvPr id="114" name="Grouper 113"/>
          <p:cNvGrpSpPr/>
          <p:nvPr/>
        </p:nvGrpSpPr>
        <p:grpSpPr>
          <a:xfrm>
            <a:off x="7970881" y="1294503"/>
            <a:ext cx="512279" cy="512278"/>
            <a:chOff x="2275515" y="2502364"/>
            <a:chExt cx="1040471" cy="1040470"/>
          </a:xfrm>
          <a:solidFill>
            <a:srgbClr val="FF0000"/>
          </a:solidFill>
        </p:grpSpPr>
        <p:sp>
          <p:nvSpPr>
            <p:cNvPr id="118" name="Larme 117"/>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9" name="Image 118"/>
            <p:cNvPicPr>
              <a:picLocks noChangeAspect="1"/>
            </p:cNvPicPr>
            <p:nvPr/>
          </p:nvPicPr>
          <p:blipFill>
            <a:blip r:embed="rId8"/>
            <a:stretch>
              <a:fillRect/>
            </a:stretch>
          </p:blipFill>
          <p:spPr>
            <a:xfrm>
              <a:off x="2549634" y="2660869"/>
              <a:ext cx="529896" cy="652180"/>
            </a:xfrm>
            <a:prstGeom prst="rect">
              <a:avLst/>
            </a:prstGeom>
            <a:grpFill/>
          </p:spPr>
        </p:pic>
      </p:grpSp>
      <p:grpSp>
        <p:nvGrpSpPr>
          <p:cNvPr id="115" name="Grouper 114"/>
          <p:cNvGrpSpPr/>
          <p:nvPr/>
        </p:nvGrpSpPr>
        <p:grpSpPr>
          <a:xfrm>
            <a:off x="8206335" y="1285171"/>
            <a:ext cx="512279" cy="512278"/>
            <a:chOff x="2275515" y="2502364"/>
            <a:chExt cx="1040471" cy="1040470"/>
          </a:xfrm>
          <a:solidFill>
            <a:srgbClr val="FF0000"/>
          </a:solidFill>
        </p:grpSpPr>
        <p:sp>
          <p:nvSpPr>
            <p:cNvPr id="116" name="Larme 115"/>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7" name="Image 116"/>
            <p:cNvPicPr>
              <a:picLocks noChangeAspect="1"/>
            </p:cNvPicPr>
            <p:nvPr/>
          </p:nvPicPr>
          <p:blipFill>
            <a:blip r:embed="rId8"/>
            <a:stretch>
              <a:fillRect/>
            </a:stretch>
          </p:blipFill>
          <p:spPr>
            <a:xfrm>
              <a:off x="2549634" y="2660869"/>
              <a:ext cx="529896" cy="652180"/>
            </a:xfrm>
            <a:prstGeom prst="rect">
              <a:avLst/>
            </a:prstGeom>
            <a:grpFill/>
          </p:spPr>
        </p:pic>
      </p:grpSp>
      <p:grpSp>
        <p:nvGrpSpPr>
          <p:cNvPr id="127" name="Grouper 126"/>
          <p:cNvGrpSpPr/>
          <p:nvPr/>
        </p:nvGrpSpPr>
        <p:grpSpPr>
          <a:xfrm>
            <a:off x="5970703" y="1973215"/>
            <a:ext cx="512279" cy="512278"/>
            <a:chOff x="2275515" y="2502364"/>
            <a:chExt cx="1040471" cy="1040470"/>
          </a:xfrm>
          <a:solidFill>
            <a:srgbClr val="FF0000"/>
          </a:solidFill>
        </p:grpSpPr>
        <p:sp>
          <p:nvSpPr>
            <p:cNvPr id="140" name="Larme 139"/>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1" name="Image 140"/>
            <p:cNvPicPr>
              <a:picLocks noChangeAspect="1"/>
            </p:cNvPicPr>
            <p:nvPr/>
          </p:nvPicPr>
          <p:blipFill>
            <a:blip r:embed="rId8"/>
            <a:stretch>
              <a:fillRect/>
            </a:stretch>
          </p:blipFill>
          <p:spPr>
            <a:xfrm>
              <a:off x="2549634" y="2660869"/>
              <a:ext cx="529896" cy="652180"/>
            </a:xfrm>
            <a:prstGeom prst="rect">
              <a:avLst/>
            </a:prstGeom>
            <a:grpFill/>
          </p:spPr>
        </p:pic>
      </p:grpSp>
      <p:grpSp>
        <p:nvGrpSpPr>
          <p:cNvPr id="128" name="Grouper 127"/>
          <p:cNvGrpSpPr/>
          <p:nvPr/>
        </p:nvGrpSpPr>
        <p:grpSpPr>
          <a:xfrm>
            <a:off x="6739660" y="1610977"/>
            <a:ext cx="512279" cy="512278"/>
            <a:chOff x="2275515" y="2502364"/>
            <a:chExt cx="1040471" cy="1040470"/>
          </a:xfrm>
          <a:solidFill>
            <a:srgbClr val="FF0000"/>
          </a:solidFill>
        </p:grpSpPr>
        <p:sp>
          <p:nvSpPr>
            <p:cNvPr id="138" name="Larme 137"/>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9" name="Image 138"/>
            <p:cNvPicPr>
              <a:picLocks noChangeAspect="1"/>
            </p:cNvPicPr>
            <p:nvPr/>
          </p:nvPicPr>
          <p:blipFill>
            <a:blip r:embed="rId8"/>
            <a:stretch>
              <a:fillRect/>
            </a:stretch>
          </p:blipFill>
          <p:spPr>
            <a:xfrm>
              <a:off x="2549634" y="2660869"/>
              <a:ext cx="529896" cy="652180"/>
            </a:xfrm>
            <a:prstGeom prst="rect">
              <a:avLst/>
            </a:prstGeom>
            <a:grpFill/>
          </p:spPr>
        </p:pic>
      </p:grpSp>
      <p:grpSp>
        <p:nvGrpSpPr>
          <p:cNvPr id="129" name="Grouper 128"/>
          <p:cNvGrpSpPr/>
          <p:nvPr/>
        </p:nvGrpSpPr>
        <p:grpSpPr>
          <a:xfrm>
            <a:off x="7219378" y="1285647"/>
            <a:ext cx="512279" cy="512278"/>
            <a:chOff x="2275515" y="2502364"/>
            <a:chExt cx="1040471" cy="1040470"/>
          </a:xfrm>
          <a:solidFill>
            <a:srgbClr val="FF0000"/>
          </a:solidFill>
        </p:grpSpPr>
        <p:sp>
          <p:nvSpPr>
            <p:cNvPr id="136" name="Larme 135"/>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7" name="Image 136"/>
            <p:cNvPicPr>
              <a:picLocks noChangeAspect="1"/>
            </p:cNvPicPr>
            <p:nvPr/>
          </p:nvPicPr>
          <p:blipFill>
            <a:blip r:embed="rId8"/>
            <a:stretch>
              <a:fillRect/>
            </a:stretch>
          </p:blipFill>
          <p:spPr>
            <a:xfrm>
              <a:off x="2549634" y="2660869"/>
              <a:ext cx="529896" cy="652180"/>
            </a:xfrm>
            <a:prstGeom prst="rect">
              <a:avLst/>
            </a:prstGeom>
            <a:grpFill/>
          </p:spPr>
        </p:pic>
      </p:grpSp>
      <p:grpSp>
        <p:nvGrpSpPr>
          <p:cNvPr id="130" name="Grouper 129"/>
          <p:cNvGrpSpPr/>
          <p:nvPr/>
        </p:nvGrpSpPr>
        <p:grpSpPr>
          <a:xfrm>
            <a:off x="7185973" y="1677292"/>
            <a:ext cx="512279" cy="512278"/>
            <a:chOff x="2275515" y="2502364"/>
            <a:chExt cx="1040471" cy="1040470"/>
          </a:xfrm>
          <a:solidFill>
            <a:srgbClr val="FF0000"/>
          </a:solidFill>
        </p:grpSpPr>
        <p:sp>
          <p:nvSpPr>
            <p:cNvPr id="134" name="Larme 133"/>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5" name="Image 134"/>
            <p:cNvPicPr>
              <a:picLocks noChangeAspect="1"/>
            </p:cNvPicPr>
            <p:nvPr/>
          </p:nvPicPr>
          <p:blipFill>
            <a:blip r:embed="rId8"/>
            <a:stretch>
              <a:fillRect/>
            </a:stretch>
          </p:blipFill>
          <p:spPr>
            <a:xfrm>
              <a:off x="2549634" y="2660869"/>
              <a:ext cx="529896" cy="652180"/>
            </a:xfrm>
            <a:prstGeom prst="rect">
              <a:avLst/>
            </a:prstGeom>
            <a:grpFill/>
          </p:spPr>
        </p:pic>
      </p:grpSp>
      <p:grpSp>
        <p:nvGrpSpPr>
          <p:cNvPr id="131" name="Grouper 130"/>
          <p:cNvGrpSpPr/>
          <p:nvPr/>
        </p:nvGrpSpPr>
        <p:grpSpPr>
          <a:xfrm>
            <a:off x="6612279" y="2006371"/>
            <a:ext cx="512279" cy="512278"/>
            <a:chOff x="2275515" y="2502364"/>
            <a:chExt cx="1040471" cy="1040470"/>
          </a:xfrm>
          <a:solidFill>
            <a:srgbClr val="FF0000"/>
          </a:solidFill>
        </p:grpSpPr>
        <p:sp>
          <p:nvSpPr>
            <p:cNvPr id="132" name="Larme 131"/>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3" name="Image 132"/>
            <p:cNvPicPr>
              <a:picLocks noChangeAspect="1"/>
            </p:cNvPicPr>
            <p:nvPr/>
          </p:nvPicPr>
          <p:blipFill>
            <a:blip r:embed="rId8"/>
            <a:stretch>
              <a:fillRect/>
            </a:stretch>
          </p:blipFill>
          <p:spPr>
            <a:xfrm>
              <a:off x="2549634" y="2660869"/>
              <a:ext cx="529896" cy="652180"/>
            </a:xfrm>
            <a:prstGeom prst="rect">
              <a:avLst/>
            </a:prstGeom>
            <a:grpFill/>
          </p:spPr>
        </p:pic>
      </p:grpSp>
      <p:grpSp>
        <p:nvGrpSpPr>
          <p:cNvPr id="143" name="Grouper 142"/>
          <p:cNvGrpSpPr/>
          <p:nvPr/>
        </p:nvGrpSpPr>
        <p:grpSpPr>
          <a:xfrm>
            <a:off x="8973293" y="2804412"/>
            <a:ext cx="512279" cy="512278"/>
            <a:chOff x="2275515" y="2502364"/>
            <a:chExt cx="1040471" cy="1040470"/>
          </a:xfrm>
          <a:solidFill>
            <a:srgbClr val="FF0000"/>
          </a:solidFill>
        </p:grpSpPr>
        <p:sp>
          <p:nvSpPr>
            <p:cNvPr id="156" name="Larme 155"/>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7" name="Image 156"/>
            <p:cNvPicPr>
              <a:picLocks noChangeAspect="1"/>
            </p:cNvPicPr>
            <p:nvPr/>
          </p:nvPicPr>
          <p:blipFill>
            <a:blip r:embed="rId8"/>
            <a:stretch>
              <a:fillRect/>
            </a:stretch>
          </p:blipFill>
          <p:spPr>
            <a:xfrm>
              <a:off x="2549634" y="2660869"/>
              <a:ext cx="529896" cy="652180"/>
            </a:xfrm>
            <a:prstGeom prst="rect">
              <a:avLst/>
            </a:prstGeom>
            <a:grpFill/>
          </p:spPr>
        </p:pic>
      </p:grpSp>
      <p:grpSp>
        <p:nvGrpSpPr>
          <p:cNvPr id="144" name="Grouper 143"/>
          <p:cNvGrpSpPr/>
          <p:nvPr/>
        </p:nvGrpSpPr>
        <p:grpSpPr>
          <a:xfrm>
            <a:off x="8337262" y="3281870"/>
            <a:ext cx="512279" cy="512278"/>
            <a:chOff x="2275515" y="2502364"/>
            <a:chExt cx="1040471" cy="1040470"/>
          </a:xfrm>
          <a:solidFill>
            <a:srgbClr val="FF0000"/>
          </a:solidFill>
        </p:grpSpPr>
        <p:sp>
          <p:nvSpPr>
            <p:cNvPr id="154" name="Larme 153"/>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5" name="Image 154"/>
            <p:cNvPicPr>
              <a:picLocks noChangeAspect="1"/>
            </p:cNvPicPr>
            <p:nvPr/>
          </p:nvPicPr>
          <p:blipFill>
            <a:blip r:embed="rId8"/>
            <a:stretch>
              <a:fillRect/>
            </a:stretch>
          </p:blipFill>
          <p:spPr>
            <a:xfrm>
              <a:off x="2549634" y="2660869"/>
              <a:ext cx="529896" cy="652180"/>
            </a:xfrm>
            <a:prstGeom prst="rect">
              <a:avLst/>
            </a:prstGeom>
            <a:grpFill/>
          </p:spPr>
        </p:pic>
      </p:grpSp>
      <p:grpSp>
        <p:nvGrpSpPr>
          <p:cNvPr id="145" name="Grouper 144"/>
          <p:cNvGrpSpPr/>
          <p:nvPr/>
        </p:nvGrpSpPr>
        <p:grpSpPr>
          <a:xfrm>
            <a:off x="8588306" y="2356749"/>
            <a:ext cx="512279" cy="512278"/>
            <a:chOff x="2275515" y="2502364"/>
            <a:chExt cx="1040471" cy="1040470"/>
          </a:xfrm>
          <a:solidFill>
            <a:srgbClr val="FF0000"/>
          </a:solidFill>
        </p:grpSpPr>
        <p:sp>
          <p:nvSpPr>
            <p:cNvPr id="152" name="Larme 151"/>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3" name="Image 152"/>
            <p:cNvPicPr>
              <a:picLocks noChangeAspect="1"/>
            </p:cNvPicPr>
            <p:nvPr/>
          </p:nvPicPr>
          <p:blipFill>
            <a:blip r:embed="rId8"/>
            <a:stretch>
              <a:fillRect/>
            </a:stretch>
          </p:blipFill>
          <p:spPr>
            <a:xfrm>
              <a:off x="2549634" y="2660869"/>
              <a:ext cx="529896" cy="652180"/>
            </a:xfrm>
            <a:prstGeom prst="rect">
              <a:avLst/>
            </a:prstGeom>
            <a:grpFill/>
          </p:spPr>
        </p:pic>
      </p:grpSp>
      <p:grpSp>
        <p:nvGrpSpPr>
          <p:cNvPr id="146" name="Grouper 145"/>
          <p:cNvGrpSpPr/>
          <p:nvPr/>
        </p:nvGrpSpPr>
        <p:grpSpPr>
          <a:xfrm>
            <a:off x="8206336" y="2500069"/>
            <a:ext cx="512279" cy="512278"/>
            <a:chOff x="2275515" y="2502364"/>
            <a:chExt cx="1040471" cy="1040470"/>
          </a:xfrm>
          <a:solidFill>
            <a:srgbClr val="FF0000"/>
          </a:solidFill>
        </p:grpSpPr>
        <p:sp>
          <p:nvSpPr>
            <p:cNvPr id="150" name="Larme 149"/>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1" name="Image 150"/>
            <p:cNvPicPr>
              <a:picLocks noChangeAspect="1"/>
            </p:cNvPicPr>
            <p:nvPr/>
          </p:nvPicPr>
          <p:blipFill>
            <a:blip r:embed="rId8"/>
            <a:stretch>
              <a:fillRect/>
            </a:stretch>
          </p:blipFill>
          <p:spPr>
            <a:xfrm>
              <a:off x="2549634" y="2660869"/>
              <a:ext cx="529896" cy="652180"/>
            </a:xfrm>
            <a:prstGeom prst="rect">
              <a:avLst/>
            </a:prstGeom>
            <a:grpFill/>
          </p:spPr>
        </p:pic>
      </p:grpSp>
      <p:grpSp>
        <p:nvGrpSpPr>
          <p:cNvPr id="147" name="Grouper 146"/>
          <p:cNvGrpSpPr/>
          <p:nvPr/>
        </p:nvGrpSpPr>
        <p:grpSpPr>
          <a:xfrm>
            <a:off x="8709482" y="2768365"/>
            <a:ext cx="512279" cy="512278"/>
            <a:chOff x="2275515" y="2502364"/>
            <a:chExt cx="1040471" cy="1040470"/>
          </a:xfrm>
          <a:solidFill>
            <a:srgbClr val="FF0000"/>
          </a:solidFill>
        </p:grpSpPr>
        <p:sp>
          <p:nvSpPr>
            <p:cNvPr id="148" name="Larme 147"/>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9" name="Image 148"/>
            <p:cNvPicPr>
              <a:picLocks noChangeAspect="1"/>
            </p:cNvPicPr>
            <p:nvPr/>
          </p:nvPicPr>
          <p:blipFill>
            <a:blip r:embed="rId8"/>
            <a:stretch>
              <a:fillRect/>
            </a:stretch>
          </p:blipFill>
          <p:spPr>
            <a:xfrm>
              <a:off x="2549634" y="2660869"/>
              <a:ext cx="529896" cy="652180"/>
            </a:xfrm>
            <a:prstGeom prst="rect">
              <a:avLst/>
            </a:prstGeom>
            <a:grpFill/>
          </p:spPr>
        </p:pic>
      </p:grpSp>
    </p:spTree>
    <p:extLst>
      <p:ext uri="{BB962C8B-B14F-4D97-AF65-F5344CB8AC3E}">
        <p14:creationId xmlns="" xmlns:p14="http://schemas.microsoft.com/office/powerpoint/2010/main" val="1025451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97"/>
                                        </p:tgtEl>
                                        <p:attrNameLst>
                                          <p:attrName>style.visibility</p:attrName>
                                        </p:attrNameLst>
                                      </p:cBhvr>
                                      <p:to>
                                        <p:strVal val="visible"/>
                                      </p:to>
                                    </p:set>
                                    <p:anim calcmode="lin" valueType="num">
                                      <p:cBhvr>
                                        <p:cTn id="7" dur="250" fill="hold"/>
                                        <p:tgtEl>
                                          <p:spTgt spid="97"/>
                                        </p:tgtEl>
                                        <p:attrNameLst>
                                          <p:attrName>ppt_w</p:attrName>
                                        </p:attrNameLst>
                                      </p:cBhvr>
                                      <p:tavLst>
                                        <p:tav tm="0">
                                          <p:val>
                                            <p:fltVal val="0"/>
                                          </p:val>
                                        </p:tav>
                                        <p:tav tm="100000">
                                          <p:val>
                                            <p:strVal val="#ppt_w"/>
                                          </p:val>
                                        </p:tav>
                                      </p:tavLst>
                                    </p:anim>
                                    <p:anim calcmode="lin" valueType="num">
                                      <p:cBhvr>
                                        <p:cTn id="8" dur="250" fill="hold"/>
                                        <p:tgtEl>
                                          <p:spTgt spid="97"/>
                                        </p:tgtEl>
                                        <p:attrNameLst>
                                          <p:attrName>ppt_h</p:attrName>
                                        </p:attrNameLst>
                                      </p:cBhvr>
                                      <p:tavLst>
                                        <p:tav tm="0">
                                          <p:val>
                                            <p:fltVal val="0"/>
                                          </p:val>
                                        </p:tav>
                                        <p:tav tm="100000">
                                          <p:val>
                                            <p:strVal val="#ppt_h"/>
                                          </p:val>
                                        </p:tav>
                                      </p:tavLst>
                                    </p:anim>
                                    <p:animEffect transition="in" filter="fade">
                                      <p:cBhvr>
                                        <p:cTn id="9" dur="250"/>
                                        <p:tgtEl>
                                          <p:spTgt spid="97"/>
                                        </p:tgtEl>
                                      </p:cBhvr>
                                    </p:animEffect>
                                  </p:childTnLst>
                                </p:cTn>
                              </p:par>
                            </p:childTnLst>
                          </p:cTn>
                        </p:par>
                        <p:par>
                          <p:cTn id="10" fill="hold">
                            <p:stCondLst>
                              <p:cond delay="250"/>
                            </p:stCondLst>
                            <p:childTnLst>
                              <p:par>
                                <p:cTn id="11" presetID="53" presetClass="entr" presetSubtype="16" fill="hold" nodeType="afterEffect">
                                  <p:stCondLst>
                                    <p:cond delay="0"/>
                                  </p:stCondLst>
                                  <p:childTnLst>
                                    <p:set>
                                      <p:cBhvr>
                                        <p:cTn id="12" dur="1" fill="hold">
                                          <p:stCondLst>
                                            <p:cond delay="0"/>
                                          </p:stCondLst>
                                        </p:cTn>
                                        <p:tgtEl>
                                          <p:spTgt spid="95"/>
                                        </p:tgtEl>
                                        <p:attrNameLst>
                                          <p:attrName>style.visibility</p:attrName>
                                        </p:attrNameLst>
                                      </p:cBhvr>
                                      <p:to>
                                        <p:strVal val="visible"/>
                                      </p:to>
                                    </p:set>
                                    <p:anim calcmode="lin" valueType="num">
                                      <p:cBhvr>
                                        <p:cTn id="13" dur="250" fill="hold"/>
                                        <p:tgtEl>
                                          <p:spTgt spid="95"/>
                                        </p:tgtEl>
                                        <p:attrNameLst>
                                          <p:attrName>ppt_w</p:attrName>
                                        </p:attrNameLst>
                                      </p:cBhvr>
                                      <p:tavLst>
                                        <p:tav tm="0">
                                          <p:val>
                                            <p:fltVal val="0"/>
                                          </p:val>
                                        </p:tav>
                                        <p:tav tm="100000">
                                          <p:val>
                                            <p:strVal val="#ppt_w"/>
                                          </p:val>
                                        </p:tav>
                                      </p:tavLst>
                                    </p:anim>
                                    <p:anim calcmode="lin" valueType="num">
                                      <p:cBhvr>
                                        <p:cTn id="14" dur="250" fill="hold"/>
                                        <p:tgtEl>
                                          <p:spTgt spid="95"/>
                                        </p:tgtEl>
                                        <p:attrNameLst>
                                          <p:attrName>ppt_h</p:attrName>
                                        </p:attrNameLst>
                                      </p:cBhvr>
                                      <p:tavLst>
                                        <p:tav tm="0">
                                          <p:val>
                                            <p:fltVal val="0"/>
                                          </p:val>
                                        </p:tav>
                                        <p:tav tm="100000">
                                          <p:val>
                                            <p:strVal val="#ppt_h"/>
                                          </p:val>
                                        </p:tav>
                                      </p:tavLst>
                                    </p:anim>
                                    <p:animEffect transition="in" filter="fade">
                                      <p:cBhvr>
                                        <p:cTn id="15" dur="250"/>
                                        <p:tgtEl>
                                          <p:spTgt spid="95"/>
                                        </p:tgtEl>
                                      </p:cBhvr>
                                    </p:animEffect>
                                  </p:childTnLst>
                                </p:cTn>
                              </p:par>
                            </p:childTnLst>
                          </p:cTn>
                        </p:par>
                        <p:par>
                          <p:cTn id="16" fill="hold">
                            <p:stCondLst>
                              <p:cond delay="500"/>
                            </p:stCondLst>
                            <p:childTnLst>
                              <p:par>
                                <p:cTn id="17" presetID="53" presetClass="entr" presetSubtype="16" fill="hold" nodeType="afterEffect">
                                  <p:stCondLst>
                                    <p:cond delay="0"/>
                                  </p:stCondLst>
                                  <p:childTnLst>
                                    <p:set>
                                      <p:cBhvr>
                                        <p:cTn id="18" dur="1" fill="hold">
                                          <p:stCondLst>
                                            <p:cond delay="0"/>
                                          </p:stCondLst>
                                        </p:cTn>
                                        <p:tgtEl>
                                          <p:spTgt spid="98"/>
                                        </p:tgtEl>
                                        <p:attrNameLst>
                                          <p:attrName>style.visibility</p:attrName>
                                        </p:attrNameLst>
                                      </p:cBhvr>
                                      <p:to>
                                        <p:strVal val="visible"/>
                                      </p:to>
                                    </p:set>
                                    <p:anim calcmode="lin" valueType="num">
                                      <p:cBhvr>
                                        <p:cTn id="19" dur="250" fill="hold"/>
                                        <p:tgtEl>
                                          <p:spTgt spid="98"/>
                                        </p:tgtEl>
                                        <p:attrNameLst>
                                          <p:attrName>ppt_w</p:attrName>
                                        </p:attrNameLst>
                                      </p:cBhvr>
                                      <p:tavLst>
                                        <p:tav tm="0">
                                          <p:val>
                                            <p:fltVal val="0"/>
                                          </p:val>
                                        </p:tav>
                                        <p:tav tm="100000">
                                          <p:val>
                                            <p:strVal val="#ppt_w"/>
                                          </p:val>
                                        </p:tav>
                                      </p:tavLst>
                                    </p:anim>
                                    <p:anim calcmode="lin" valueType="num">
                                      <p:cBhvr>
                                        <p:cTn id="20" dur="250" fill="hold"/>
                                        <p:tgtEl>
                                          <p:spTgt spid="98"/>
                                        </p:tgtEl>
                                        <p:attrNameLst>
                                          <p:attrName>ppt_h</p:attrName>
                                        </p:attrNameLst>
                                      </p:cBhvr>
                                      <p:tavLst>
                                        <p:tav tm="0">
                                          <p:val>
                                            <p:fltVal val="0"/>
                                          </p:val>
                                        </p:tav>
                                        <p:tav tm="100000">
                                          <p:val>
                                            <p:strVal val="#ppt_h"/>
                                          </p:val>
                                        </p:tav>
                                      </p:tavLst>
                                    </p:anim>
                                    <p:animEffect transition="in" filter="fade">
                                      <p:cBhvr>
                                        <p:cTn id="21" dur="250"/>
                                        <p:tgtEl>
                                          <p:spTgt spid="98"/>
                                        </p:tgtEl>
                                      </p:cBhvr>
                                    </p:animEffect>
                                  </p:childTnLst>
                                </p:cTn>
                              </p:par>
                            </p:childTnLst>
                          </p:cTn>
                        </p:par>
                        <p:par>
                          <p:cTn id="22" fill="hold">
                            <p:stCondLst>
                              <p:cond delay="750"/>
                            </p:stCondLst>
                            <p:childTnLst>
                              <p:par>
                                <p:cTn id="23" presetID="53" presetClass="entr" presetSubtype="16" fill="hold" nodeType="afterEffect">
                                  <p:stCondLst>
                                    <p:cond delay="0"/>
                                  </p:stCondLst>
                                  <p:childTnLst>
                                    <p:set>
                                      <p:cBhvr>
                                        <p:cTn id="24" dur="1" fill="hold">
                                          <p:stCondLst>
                                            <p:cond delay="0"/>
                                          </p:stCondLst>
                                        </p:cTn>
                                        <p:tgtEl>
                                          <p:spTgt spid="99"/>
                                        </p:tgtEl>
                                        <p:attrNameLst>
                                          <p:attrName>style.visibility</p:attrName>
                                        </p:attrNameLst>
                                      </p:cBhvr>
                                      <p:to>
                                        <p:strVal val="visible"/>
                                      </p:to>
                                    </p:set>
                                    <p:anim calcmode="lin" valueType="num">
                                      <p:cBhvr>
                                        <p:cTn id="25" dur="250" fill="hold"/>
                                        <p:tgtEl>
                                          <p:spTgt spid="99"/>
                                        </p:tgtEl>
                                        <p:attrNameLst>
                                          <p:attrName>ppt_w</p:attrName>
                                        </p:attrNameLst>
                                      </p:cBhvr>
                                      <p:tavLst>
                                        <p:tav tm="0">
                                          <p:val>
                                            <p:fltVal val="0"/>
                                          </p:val>
                                        </p:tav>
                                        <p:tav tm="100000">
                                          <p:val>
                                            <p:strVal val="#ppt_w"/>
                                          </p:val>
                                        </p:tav>
                                      </p:tavLst>
                                    </p:anim>
                                    <p:anim calcmode="lin" valueType="num">
                                      <p:cBhvr>
                                        <p:cTn id="26" dur="250" fill="hold"/>
                                        <p:tgtEl>
                                          <p:spTgt spid="99"/>
                                        </p:tgtEl>
                                        <p:attrNameLst>
                                          <p:attrName>ppt_h</p:attrName>
                                        </p:attrNameLst>
                                      </p:cBhvr>
                                      <p:tavLst>
                                        <p:tav tm="0">
                                          <p:val>
                                            <p:fltVal val="0"/>
                                          </p:val>
                                        </p:tav>
                                        <p:tav tm="100000">
                                          <p:val>
                                            <p:strVal val="#ppt_h"/>
                                          </p:val>
                                        </p:tav>
                                      </p:tavLst>
                                    </p:anim>
                                    <p:animEffect transition="in" filter="fade">
                                      <p:cBhvr>
                                        <p:cTn id="27" dur="250"/>
                                        <p:tgtEl>
                                          <p:spTgt spid="99"/>
                                        </p:tgtEl>
                                      </p:cBhvr>
                                    </p:animEffect>
                                  </p:childTnLst>
                                </p:cTn>
                              </p:par>
                            </p:childTnLst>
                          </p:cTn>
                        </p:par>
                        <p:par>
                          <p:cTn id="28" fill="hold">
                            <p:stCondLst>
                              <p:cond delay="1000"/>
                            </p:stCondLst>
                            <p:childTnLst>
                              <p:par>
                                <p:cTn id="29" presetID="53" presetClass="entr" presetSubtype="16" fill="hold" nodeType="afterEffect">
                                  <p:stCondLst>
                                    <p:cond delay="0"/>
                                  </p:stCondLst>
                                  <p:childTnLst>
                                    <p:set>
                                      <p:cBhvr>
                                        <p:cTn id="30" dur="1" fill="hold">
                                          <p:stCondLst>
                                            <p:cond delay="0"/>
                                          </p:stCondLst>
                                        </p:cTn>
                                        <p:tgtEl>
                                          <p:spTgt spid="96"/>
                                        </p:tgtEl>
                                        <p:attrNameLst>
                                          <p:attrName>style.visibility</p:attrName>
                                        </p:attrNameLst>
                                      </p:cBhvr>
                                      <p:to>
                                        <p:strVal val="visible"/>
                                      </p:to>
                                    </p:set>
                                    <p:anim calcmode="lin" valueType="num">
                                      <p:cBhvr>
                                        <p:cTn id="31" dur="250" fill="hold"/>
                                        <p:tgtEl>
                                          <p:spTgt spid="96"/>
                                        </p:tgtEl>
                                        <p:attrNameLst>
                                          <p:attrName>ppt_w</p:attrName>
                                        </p:attrNameLst>
                                      </p:cBhvr>
                                      <p:tavLst>
                                        <p:tav tm="0">
                                          <p:val>
                                            <p:fltVal val="0"/>
                                          </p:val>
                                        </p:tav>
                                        <p:tav tm="100000">
                                          <p:val>
                                            <p:strVal val="#ppt_w"/>
                                          </p:val>
                                        </p:tav>
                                      </p:tavLst>
                                    </p:anim>
                                    <p:anim calcmode="lin" valueType="num">
                                      <p:cBhvr>
                                        <p:cTn id="32" dur="250" fill="hold"/>
                                        <p:tgtEl>
                                          <p:spTgt spid="96"/>
                                        </p:tgtEl>
                                        <p:attrNameLst>
                                          <p:attrName>ppt_h</p:attrName>
                                        </p:attrNameLst>
                                      </p:cBhvr>
                                      <p:tavLst>
                                        <p:tav tm="0">
                                          <p:val>
                                            <p:fltVal val="0"/>
                                          </p:val>
                                        </p:tav>
                                        <p:tav tm="100000">
                                          <p:val>
                                            <p:strVal val="#ppt_h"/>
                                          </p:val>
                                        </p:tav>
                                      </p:tavLst>
                                    </p:anim>
                                    <p:animEffect transition="in" filter="fade">
                                      <p:cBhvr>
                                        <p:cTn id="33" dur="250"/>
                                        <p:tgtEl>
                                          <p:spTgt spid="96"/>
                                        </p:tgtEl>
                                      </p:cBhvr>
                                    </p:animEffect>
                                  </p:childTnLst>
                                </p:cTn>
                              </p:par>
                            </p:childTnLst>
                          </p:cTn>
                        </p:par>
                        <p:par>
                          <p:cTn id="34" fill="hold">
                            <p:stCondLst>
                              <p:cond delay="1250"/>
                            </p:stCondLst>
                            <p:childTnLst>
                              <p:par>
                                <p:cTn id="35" presetID="53" presetClass="entr" presetSubtype="16" fill="hold" nodeType="afterEffect">
                                  <p:stCondLst>
                                    <p:cond delay="0"/>
                                  </p:stCondLst>
                                  <p:childTnLst>
                                    <p:set>
                                      <p:cBhvr>
                                        <p:cTn id="36" dur="1" fill="hold">
                                          <p:stCondLst>
                                            <p:cond delay="0"/>
                                          </p:stCondLst>
                                        </p:cTn>
                                        <p:tgtEl>
                                          <p:spTgt spid="111"/>
                                        </p:tgtEl>
                                        <p:attrNameLst>
                                          <p:attrName>style.visibility</p:attrName>
                                        </p:attrNameLst>
                                      </p:cBhvr>
                                      <p:to>
                                        <p:strVal val="visible"/>
                                      </p:to>
                                    </p:set>
                                    <p:anim calcmode="lin" valueType="num">
                                      <p:cBhvr>
                                        <p:cTn id="37" dur="250" fill="hold"/>
                                        <p:tgtEl>
                                          <p:spTgt spid="111"/>
                                        </p:tgtEl>
                                        <p:attrNameLst>
                                          <p:attrName>ppt_w</p:attrName>
                                        </p:attrNameLst>
                                      </p:cBhvr>
                                      <p:tavLst>
                                        <p:tav tm="0">
                                          <p:val>
                                            <p:fltVal val="0"/>
                                          </p:val>
                                        </p:tav>
                                        <p:tav tm="100000">
                                          <p:val>
                                            <p:strVal val="#ppt_w"/>
                                          </p:val>
                                        </p:tav>
                                      </p:tavLst>
                                    </p:anim>
                                    <p:anim calcmode="lin" valueType="num">
                                      <p:cBhvr>
                                        <p:cTn id="38" dur="250" fill="hold"/>
                                        <p:tgtEl>
                                          <p:spTgt spid="111"/>
                                        </p:tgtEl>
                                        <p:attrNameLst>
                                          <p:attrName>ppt_h</p:attrName>
                                        </p:attrNameLst>
                                      </p:cBhvr>
                                      <p:tavLst>
                                        <p:tav tm="0">
                                          <p:val>
                                            <p:fltVal val="0"/>
                                          </p:val>
                                        </p:tav>
                                        <p:tav tm="100000">
                                          <p:val>
                                            <p:strVal val="#ppt_h"/>
                                          </p:val>
                                        </p:tav>
                                      </p:tavLst>
                                    </p:anim>
                                    <p:animEffect transition="in" filter="fade">
                                      <p:cBhvr>
                                        <p:cTn id="39" dur="250"/>
                                        <p:tgtEl>
                                          <p:spTgt spid="111"/>
                                        </p:tgtEl>
                                      </p:cBhvr>
                                    </p:animEffect>
                                  </p:childTnLst>
                                </p:cTn>
                              </p:par>
                            </p:childTnLst>
                          </p:cTn>
                        </p:par>
                        <p:par>
                          <p:cTn id="40" fill="hold">
                            <p:stCondLst>
                              <p:cond delay="1500"/>
                            </p:stCondLst>
                            <p:childTnLst>
                              <p:par>
                                <p:cTn id="41" presetID="53" presetClass="entr" presetSubtype="16" fill="hold" nodeType="afterEffect">
                                  <p:stCondLst>
                                    <p:cond delay="0"/>
                                  </p:stCondLst>
                                  <p:childTnLst>
                                    <p:set>
                                      <p:cBhvr>
                                        <p:cTn id="42" dur="1" fill="hold">
                                          <p:stCondLst>
                                            <p:cond delay="0"/>
                                          </p:stCondLst>
                                        </p:cTn>
                                        <p:tgtEl>
                                          <p:spTgt spid="114"/>
                                        </p:tgtEl>
                                        <p:attrNameLst>
                                          <p:attrName>style.visibility</p:attrName>
                                        </p:attrNameLst>
                                      </p:cBhvr>
                                      <p:to>
                                        <p:strVal val="visible"/>
                                      </p:to>
                                    </p:set>
                                    <p:anim calcmode="lin" valueType="num">
                                      <p:cBhvr>
                                        <p:cTn id="43" dur="250" fill="hold"/>
                                        <p:tgtEl>
                                          <p:spTgt spid="114"/>
                                        </p:tgtEl>
                                        <p:attrNameLst>
                                          <p:attrName>ppt_w</p:attrName>
                                        </p:attrNameLst>
                                      </p:cBhvr>
                                      <p:tavLst>
                                        <p:tav tm="0">
                                          <p:val>
                                            <p:fltVal val="0"/>
                                          </p:val>
                                        </p:tav>
                                        <p:tav tm="100000">
                                          <p:val>
                                            <p:strVal val="#ppt_w"/>
                                          </p:val>
                                        </p:tav>
                                      </p:tavLst>
                                    </p:anim>
                                    <p:anim calcmode="lin" valueType="num">
                                      <p:cBhvr>
                                        <p:cTn id="44" dur="250" fill="hold"/>
                                        <p:tgtEl>
                                          <p:spTgt spid="114"/>
                                        </p:tgtEl>
                                        <p:attrNameLst>
                                          <p:attrName>ppt_h</p:attrName>
                                        </p:attrNameLst>
                                      </p:cBhvr>
                                      <p:tavLst>
                                        <p:tav tm="0">
                                          <p:val>
                                            <p:fltVal val="0"/>
                                          </p:val>
                                        </p:tav>
                                        <p:tav tm="100000">
                                          <p:val>
                                            <p:strVal val="#ppt_h"/>
                                          </p:val>
                                        </p:tav>
                                      </p:tavLst>
                                    </p:anim>
                                    <p:animEffect transition="in" filter="fade">
                                      <p:cBhvr>
                                        <p:cTn id="45" dur="250"/>
                                        <p:tgtEl>
                                          <p:spTgt spid="114"/>
                                        </p:tgtEl>
                                      </p:cBhvr>
                                    </p:animEffect>
                                  </p:childTnLst>
                                </p:cTn>
                              </p:par>
                            </p:childTnLst>
                          </p:cTn>
                        </p:par>
                        <p:par>
                          <p:cTn id="46" fill="hold">
                            <p:stCondLst>
                              <p:cond delay="1750"/>
                            </p:stCondLst>
                            <p:childTnLst>
                              <p:par>
                                <p:cTn id="47" presetID="53" presetClass="entr" presetSubtype="16" fill="hold" nodeType="afterEffect">
                                  <p:stCondLst>
                                    <p:cond delay="0"/>
                                  </p:stCondLst>
                                  <p:childTnLst>
                                    <p:set>
                                      <p:cBhvr>
                                        <p:cTn id="48" dur="1" fill="hold">
                                          <p:stCondLst>
                                            <p:cond delay="0"/>
                                          </p:stCondLst>
                                        </p:cTn>
                                        <p:tgtEl>
                                          <p:spTgt spid="115"/>
                                        </p:tgtEl>
                                        <p:attrNameLst>
                                          <p:attrName>style.visibility</p:attrName>
                                        </p:attrNameLst>
                                      </p:cBhvr>
                                      <p:to>
                                        <p:strVal val="visible"/>
                                      </p:to>
                                    </p:set>
                                    <p:anim calcmode="lin" valueType="num">
                                      <p:cBhvr>
                                        <p:cTn id="49" dur="250" fill="hold"/>
                                        <p:tgtEl>
                                          <p:spTgt spid="115"/>
                                        </p:tgtEl>
                                        <p:attrNameLst>
                                          <p:attrName>ppt_w</p:attrName>
                                        </p:attrNameLst>
                                      </p:cBhvr>
                                      <p:tavLst>
                                        <p:tav tm="0">
                                          <p:val>
                                            <p:fltVal val="0"/>
                                          </p:val>
                                        </p:tav>
                                        <p:tav tm="100000">
                                          <p:val>
                                            <p:strVal val="#ppt_w"/>
                                          </p:val>
                                        </p:tav>
                                      </p:tavLst>
                                    </p:anim>
                                    <p:anim calcmode="lin" valueType="num">
                                      <p:cBhvr>
                                        <p:cTn id="50" dur="250" fill="hold"/>
                                        <p:tgtEl>
                                          <p:spTgt spid="115"/>
                                        </p:tgtEl>
                                        <p:attrNameLst>
                                          <p:attrName>ppt_h</p:attrName>
                                        </p:attrNameLst>
                                      </p:cBhvr>
                                      <p:tavLst>
                                        <p:tav tm="0">
                                          <p:val>
                                            <p:fltVal val="0"/>
                                          </p:val>
                                        </p:tav>
                                        <p:tav tm="100000">
                                          <p:val>
                                            <p:strVal val="#ppt_h"/>
                                          </p:val>
                                        </p:tav>
                                      </p:tavLst>
                                    </p:anim>
                                    <p:animEffect transition="in" filter="fade">
                                      <p:cBhvr>
                                        <p:cTn id="51" dur="250"/>
                                        <p:tgtEl>
                                          <p:spTgt spid="115"/>
                                        </p:tgtEl>
                                      </p:cBhvr>
                                    </p:animEffect>
                                  </p:childTnLst>
                                </p:cTn>
                              </p:par>
                            </p:childTnLst>
                          </p:cTn>
                        </p:par>
                        <p:par>
                          <p:cTn id="52" fill="hold">
                            <p:stCondLst>
                              <p:cond delay="2000"/>
                            </p:stCondLst>
                            <p:childTnLst>
                              <p:par>
                                <p:cTn id="53" presetID="53" presetClass="entr" presetSubtype="16" fill="hold" nodeType="afterEffect">
                                  <p:stCondLst>
                                    <p:cond delay="0"/>
                                  </p:stCondLst>
                                  <p:childTnLst>
                                    <p:set>
                                      <p:cBhvr>
                                        <p:cTn id="54" dur="1" fill="hold">
                                          <p:stCondLst>
                                            <p:cond delay="0"/>
                                          </p:stCondLst>
                                        </p:cTn>
                                        <p:tgtEl>
                                          <p:spTgt spid="127"/>
                                        </p:tgtEl>
                                        <p:attrNameLst>
                                          <p:attrName>style.visibility</p:attrName>
                                        </p:attrNameLst>
                                      </p:cBhvr>
                                      <p:to>
                                        <p:strVal val="visible"/>
                                      </p:to>
                                    </p:set>
                                    <p:anim calcmode="lin" valueType="num">
                                      <p:cBhvr>
                                        <p:cTn id="55" dur="250" fill="hold"/>
                                        <p:tgtEl>
                                          <p:spTgt spid="127"/>
                                        </p:tgtEl>
                                        <p:attrNameLst>
                                          <p:attrName>ppt_w</p:attrName>
                                        </p:attrNameLst>
                                      </p:cBhvr>
                                      <p:tavLst>
                                        <p:tav tm="0">
                                          <p:val>
                                            <p:fltVal val="0"/>
                                          </p:val>
                                        </p:tav>
                                        <p:tav tm="100000">
                                          <p:val>
                                            <p:strVal val="#ppt_w"/>
                                          </p:val>
                                        </p:tav>
                                      </p:tavLst>
                                    </p:anim>
                                    <p:anim calcmode="lin" valueType="num">
                                      <p:cBhvr>
                                        <p:cTn id="56" dur="250" fill="hold"/>
                                        <p:tgtEl>
                                          <p:spTgt spid="127"/>
                                        </p:tgtEl>
                                        <p:attrNameLst>
                                          <p:attrName>ppt_h</p:attrName>
                                        </p:attrNameLst>
                                      </p:cBhvr>
                                      <p:tavLst>
                                        <p:tav tm="0">
                                          <p:val>
                                            <p:fltVal val="0"/>
                                          </p:val>
                                        </p:tav>
                                        <p:tav tm="100000">
                                          <p:val>
                                            <p:strVal val="#ppt_h"/>
                                          </p:val>
                                        </p:tav>
                                      </p:tavLst>
                                    </p:anim>
                                    <p:animEffect transition="in" filter="fade">
                                      <p:cBhvr>
                                        <p:cTn id="57" dur="250"/>
                                        <p:tgtEl>
                                          <p:spTgt spid="127"/>
                                        </p:tgtEl>
                                      </p:cBhvr>
                                    </p:animEffect>
                                  </p:childTnLst>
                                </p:cTn>
                              </p:par>
                            </p:childTnLst>
                          </p:cTn>
                        </p:par>
                        <p:par>
                          <p:cTn id="58" fill="hold">
                            <p:stCondLst>
                              <p:cond delay="2250"/>
                            </p:stCondLst>
                            <p:childTnLst>
                              <p:par>
                                <p:cTn id="59" presetID="53" presetClass="entr" presetSubtype="16" fill="hold" nodeType="afterEffect">
                                  <p:stCondLst>
                                    <p:cond delay="0"/>
                                  </p:stCondLst>
                                  <p:childTnLst>
                                    <p:set>
                                      <p:cBhvr>
                                        <p:cTn id="60" dur="1" fill="hold">
                                          <p:stCondLst>
                                            <p:cond delay="0"/>
                                          </p:stCondLst>
                                        </p:cTn>
                                        <p:tgtEl>
                                          <p:spTgt spid="128"/>
                                        </p:tgtEl>
                                        <p:attrNameLst>
                                          <p:attrName>style.visibility</p:attrName>
                                        </p:attrNameLst>
                                      </p:cBhvr>
                                      <p:to>
                                        <p:strVal val="visible"/>
                                      </p:to>
                                    </p:set>
                                    <p:anim calcmode="lin" valueType="num">
                                      <p:cBhvr>
                                        <p:cTn id="61" dur="250" fill="hold"/>
                                        <p:tgtEl>
                                          <p:spTgt spid="128"/>
                                        </p:tgtEl>
                                        <p:attrNameLst>
                                          <p:attrName>ppt_w</p:attrName>
                                        </p:attrNameLst>
                                      </p:cBhvr>
                                      <p:tavLst>
                                        <p:tav tm="0">
                                          <p:val>
                                            <p:fltVal val="0"/>
                                          </p:val>
                                        </p:tav>
                                        <p:tav tm="100000">
                                          <p:val>
                                            <p:strVal val="#ppt_w"/>
                                          </p:val>
                                        </p:tav>
                                      </p:tavLst>
                                    </p:anim>
                                    <p:anim calcmode="lin" valueType="num">
                                      <p:cBhvr>
                                        <p:cTn id="62" dur="250" fill="hold"/>
                                        <p:tgtEl>
                                          <p:spTgt spid="128"/>
                                        </p:tgtEl>
                                        <p:attrNameLst>
                                          <p:attrName>ppt_h</p:attrName>
                                        </p:attrNameLst>
                                      </p:cBhvr>
                                      <p:tavLst>
                                        <p:tav tm="0">
                                          <p:val>
                                            <p:fltVal val="0"/>
                                          </p:val>
                                        </p:tav>
                                        <p:tav tm="100000">
                                          <p:val>
                                            <p:strVal val="#ppt_h"/>
                                          </p:val>
                                        </p:tav>
                                      </p:tavLst>
                                    </p:anim>
                                    <p:animEffect transition="in" filter="fade">
                                      <p:cBhvr>
                                        <p:cTn id="63" dur="250"/>
                                        <p:tgtEl>
                                          <p:spTgt spid="128"/>
                                        </p:tgtEl>
                                      </p:cBhvr>
                                    </p:animEffect>
                                  </p:childTnLst>
                                </p:cTn>
                              </p:par>
                            </p:childTnLst>
                          </p:cTn>
                        </p:par>
                        <p:par>
                          <p:cTn id="64" fill="hold">
                            <p:stCondLst>
                              <p:cond delay="2500"/>
                            </p:stCondLst>
                            <p:childTnLst>
                              <p:par>
                                <p:cTn id="65" presetID="53" presetClass="entr" presetSubtype="16" fill="hold" nodeType="afterEffect">
                                  <p:stCondLst>
                                    <p:cond delay="0"/>
                                  </p:stCondLst>
                                  <p:childTnLst>
                                    <p:set>
                                      <p:cBhvr>
                                        <p:cTn id="66" dur="1" fill="hold">
                                          <p:stCondLst>
                                            <p:cond delay="0"/>
                                          </p:stCondLst>
                                        </p:cTn>
                                        <p:tgtEl>
                                          <p:spTgt spid="129"/>
                                        </p:tgtEl>
                                        <p:attrNameLst>
                                          <p:attrName>style.visibility</p:attrName>
                                        </p:attrNameLst>
                                      </p:cBhvr>
                                      <p:to>
                                        <p:strVal val="visible"/>
                                      </p:to>
                                    </p:set>
                                    <p:anim calcmode="lin" valueType="num">
                                      <p:cBhvr>
                                        <p:cTn id="67" dur="250" fill="hold"/>
                                        <p:tgtEl>
                                          <p:spTgt spid="129"/>
                                        </p:tgtEl>
                                        <p:attrNameLst>
                                          <p:attrName>ppt_w</p:attrName>
                                        </p:attrNameLst>
                                      </p:cBhvr>
                                      <p:tavLst>
                                        <p:tav tm="0">
                                          <p:val>
                                            <p:fltVal val="0"/>
                                          </p:val>
                                        </p:tav>
                                        <p:tav tm="100000">
                                          <p:val>
                                            <p:strVal val="#ppt_w"/>
                                          </p:val>
                                        </p:tav>
                                      </p:tavLst>
                                    </p:anim>
                                    <p:anim calcmode="lin" valueType="num">
                                      <p:cBhvr>
                                        <p:cTn id="68" dur="250" fill="hold"/>
                                        <p:tgtEl>
                                          <p:spTgt spid="129"/>
                                        </p:tgtEl>
                                        <p:attrNameLst>
                                          <p:attrName>ppt_h</p:attrName>
                                        </p:attrNameLst>
                                      </p:cBhvr>
                                      <p:tavLst>
                                        <p:tav tm="0">
                                          <p:val>
                                            <p:fltVal val="0"/>
                                          </p:val>
                                        </p:tav>
                                        <p:tav tm="100000">
                                          <p:val>
                                            <p:strVal val="#ppt_h"/>
                                          </p:val>
                                        </p:tav>
                                      </p:tavLst>
                                    </p:anim>
                                    <p:animEffect transition="in" filter="fade">
                                      <p:cBhvr>
                                        <p:cTn id="69" dur="250"/>
                                        <p:tgtEl>
                                          <p:spTgt spid="129"/>
                                        </p:tgtEl>
                                      </p:cBhvr>
                                    </p:animEffect>
                                  </p:childTnLst>
                                </p:cTn>
                              </p:par>
                            </p:childTnLst>
                          </p:cTn>
                        </p:par>
                        <p:par>
                          <p:cTn id="70" fill="hold">
                            <p:stCondLst>
                              <p:cond delay="2750"/>
                            </p:stCondLst>
                            <p:childTnLst>
                              <p:par>
                                <p:cTn id="71" presetID="53" presetClass="entr" presetSubtype="16" fill="hold" nodeType="afterEffect">
                                  <p:stCondLst>
                                    <p:cond delay="0"/>
                                  </p:stCondLst>
                                  <p:childTnLst>
                                    <p:set>
                                      <p:cBhvr>
                                        <p:cTn id="72" dur="1" fill="hold">
                                          <p:stCondLst>
                                            <p:cond delay="0"/>
                                          </p:stCondLst>
                                        </p:cTn>
                                        <p:tgtEl>
                                          <p:spTgt spid="130"/>
                                        </p:tgtEl>
                                        <p:attrNameLst>
                                          <p:attrName>style.visibility</p:attrName>
                                        </p:attrNameLst>
                                      </p:cBhvr>
                                      <p:to>
                                        <p:strVal val="visible"/>
                                      </p:to>
                                    </p:set>
                                    <p:anim calcmode="lin" valueType="num">
                                      <p:cBhvr>
                                        <p:cTn id="73" dur="250" fill="hold"/>
                                        <p:tgtEl>
                                          <p:spTgt spid="130"/>
                                        </p:tgtEl>
                                        <p:attrNameLst>
                                          <p:attrName>ppt_w</p:attrName>
                                        </p:attrNameLst>
                                      </p:cBhvr>
                                      <p:tavLst>
                                        <p:tav tm="0">
                                          <p:val>
                                            <p:fltVal val="0"/>
                                          </p:val>
                                        </p:tav>
                                        <p:tav tm="100000">
                                          <p:val>
                                            <p:strVal val="#ppt_w"/>
                                          </p:val>
                                        </p:tav>
                                      </p:tavLst>
                                    </p:anim>
                                    <p:anim calcmode="lin" valueType="num">
                                      <p:cBhvr>
                                        <p:cTn id="74" dur="250" fill="hold"/>
                                        <p:tgtEl>
                                          <p:spTgt spid="130"/>
                                        </p:tgtEl>
                                        <p:attrNameLst>
                                          <p:attrName>ppt_h</p:attrName>
                                        </p:attrNameLst>
                                      </p:cBhvr>
                                      <p:tavLst>
                                        <p:tav tm="0">
                                          <p:val>
                                            <p:fltVal val="0"/>
                                          </p:val>
                                        </p:tav>
                                        <p:tav tm="100000">
                                          <p:val>
                                            <p:strVal val="#ppt_h"/>
                                          </p:val>
                                        </p:tav>
                                      </p:tavLst>
                                    </p:anim>
                                    <p:animEffect transition="in" filter="fade">
                                      <p:cBhvr>
                                        <p:cTn id="75" dur="250"/>
                                        <p:tgtEl>
                                          <p:spTgt spid="130"/>
                                        </p:tgtEl>
                                      </p:cBhvr>
                                    </p:animEffect>
                                  </p:childTnLst>
                                </p:cTn>
                              </p:par>
                            </p:childTnLst>
                          </p:cTn>
                        </p:par>
                        <p:par>
                          <p:cTn id="76" fill="hold">
                            <p:stCondLst>
                              <p:cond delay="3000"/>
                            </p:stCondLst>
                            <p:childTnLst>
                              <p:par>
                                <p:cTn id="77" presetID="53" presetClass="entr" presetSubtype="16" fill="hold" nodeType="afterEffect">
                                  <p:stCondLst>
                                    <p:cond delay="0"/>
                                  </p:stCondLst>
                                  <p:childTnLst>
                                    <p:set>
                                      <p:cBhvr>
                                        <p:cTn id="78" dur="1" fill="hold">
                                          <p:stCondLst>
                                            <p:cond delay="0"/>
                                          </p:stCondLst>
                                        </p:cTn>
                                        <p:tgtEl>
                                          <p:spTgt spid="131"/>
                                        </p:tgtEl>
                                        <p:attrNameLst>
                                          <p:attrName>style.visibility</p:attrName>
                                        </p:attrNameLst>
                                      </p:cBhvr>
                                      <p:to>
                                        <p:strVal val="visible"/>
                                      </p:to>
                                    </p:set>
                                    <p:anim calcmode="lin" valueType="num">
                                      <p:cBhvr>
                                        <p:cTn id="79" dur="250" fill="hold"/>
                                        <p:tgtEl>
                                          <p:spTgt spid="131"/>
                                        </p:tgtEl>
                                        <p:attrNameLst>
                                          <p:attrName>ppt_w</p:attrName>
                                        </p:attrNameLst>
                                      </p:cBhvr>
                                      <p:tavLst>
                                        <p:tav tm="0">
                                          <p:val>
                                            <p:fltVal val="0"/>
                                          </p:val>
                                        </p:tav>
                                        <p:tav tm="100000">
                                          <p:val>
                                            <p:strVal val="#ppt_w"/>
                                          </p:val>
                                        </p:tav>
                                      </p:tavLst>
                                    </p:anim>
                                    <p:anim calcmode="lin" valueType="num">
                                      <p:cBhvr>
                                        <p:cTn id="80" dur="250" fill="hold"/>
                                        <p:tgtEl>
                                          <p:spTgt spid="131"/>
                                        </p:tgtEl>
                                        <p:attrNameLst>
                                          <p:attrName>ppt_h</p:attrName>
                                        </p:attrNameLst>
                                      </p:cBhvr>
                                      <p:tavLst>
                                        <p:tav tm="0">
                                          <p:val>
                                            <p:fltVal val="0"/>
                                          </p:val>
                                        </p:tav>
                                        <p:tav tm="100000">
                                          <p:val>
                                            <p:strVal val="#ppt_h"/>
                                          </p:val>
                                        </p:tav>
                                      </p:tavLst>
                                    </p:anim>
                                    <p:animEffect transition="in" filter="fade">
                                      <p:cBhvr>
                                        <p:cTn id="81" dur="250"/>
                                        <p:tgtEl>
                                          <p:spTgt spid="131"/>
                                        </p:tgtEl>
                                      </p:cBhvr>
                                    </p:animEffect>
                                  </p:childTnLst>
                                </p:cTn>
                              </p:par>
                            </p:childTnLst>
                          </p:cTn>
                        </p:par>
                        <p:par>
                          <p:cTn id="82" fill="hold">
                            <p:stCondLst>
                              <p:cond delay="3250"/>
                            </p:stCondLst>
                            <p:childTnLst>
                              <p:par>
                                <p:cTn id="83" presetID="53" presetClass="entr" presetSubtype="16" fill="hold" nodeType="afterEffect">
                                  <p:stCondLst>
                                    <p:cond delay="0"/>
                                  </p:stCondLst>
                                  <p:childTnLst>
                                    <p:set>
                                      <p:cBhvr>
                                        <p:cTn id="84" dur="1" fill="hold">
                                          <p:stCondLst>
                                            <p:cond delay="0"/>
                                          </p:stCondLst>
                                        </p:cTn>
                                        <p:tgtEl>
                                          <p:spTgt spid="112"/>
                                        </p:tgtEl>
                                        <p:attrNameLst>
                                          <p:attrName>style.visibility</p:attrName>
                                        </p:attrNameLst>
                                      </p:cBhvr>
                                      <p:to>
                                        <p:strVal val="visible"/>
                                      </p:to>
                                    </p:set>
                                    <p:anim calcmode="lin" valueType="num">
                                      <p:cBhvr>
                                        <p:cTn id="85" dur="250" fill="hold"/>
                                        <p:tgtEl>
                                          <p:spTgt spid="112"/>
                                        </p:tgtEl>
                                        <p:attrNameLst>
                                          <p:attrName>ppt_w</p:attrName>
                                        </p:attrNameLst>
                                      </p:cBhvr>
                                      <p:tavLst>
                                        <p:tav tm="0">
                                          <p:val>
                                            <p:fltVal val="0"/>
                                          </p:val>
                                        </p:tav>
                                        <p:tav tm="100000">
                                          <p:val>
                                            <p:strVal val="#ppt_w"/>
                                          </p:val>
                                        </p:tav>
                                      </p:tavLst>
                                    </p:anim>
                                    <p:anim calcmode="lin" valueType="num">
                                      <p:cBhvr>
                                        <p:cTn id="86" dur="250" fill="hold"/>
                                        <p:tgtEl>
                                          <p:spTgt spid="112"/>
                                        </p:tgtEl>
                                        <p:attrNameLst>
                                          <p:attrName>ppt_h</p:attrName>
                                        </p:attrNameLst>
                                      </p:cBhvr>
                                      <p:tavLst>
                                        <p:tav tm="0">
                                          <p:val>
                                            <p:fltVal val="0"/>
                                          </p:val>
                                        </p:tav>
                                        <p:tav tm="100000">
                                          <p:val>
                                            <p:strVal val="#ppt_h"/>
                                          </p:val>
                                        </p:tav>
                                      </p:tavLst>
                                    </p:anim>
                                    <p:animEffect transition="in" filter="fade">
                                      <p:cBhvr>
                                        <p:cTn id="87" dur="250"/>
                                        <p:tgtEl>
                                          <p:spTgt spid="112"/>
                                        </p:tgtEl>
                                      </p:cBhvr>
                                    </p:animEffect>
                                  </p:childTnLst>
                                </p:cTn>
                              </p:par>
                            </p:childTnLst>
                          </p:cTn>
                        </p:par>
                        <p:par>
                          <p:cTn id="88" fill="hold">
                            <p:stCondLst>
                              <p:cond delay="3500"/>
                            </p:stCondLst>
                            <p:childTnLst>
                              <p:par>
                                <p:cTn id="89" presetID="53" presetClass="entr" presetSubtype="16" fill="hold" nodeType="afterEffect">
                                  <p:stCondLst>
                                    <p:cond delay="0"/>
                                  </p:stCondLst>
                                  <p:childTnLst>
                                    <p:set>
                                      <p:cBhvr>
                                        <p:cTn id="90" dur="1" fill="hold">
                                          <p:stCondLst>
                                            <p:cond delay="0"/>
                                          </p:stCondLst>
                                        </p:cTn>
                                        <p:tgtEl>
                                          <p:spTgt spid="113"/>
                                        </p:tgtEl>
                                        <p:attrNameLst>
                                          <p:attrName>style.visibility</p:attrName>
                                        </p:attrNameLst>
                                      </p:cBhvr>
                                      <p:to>
                                        <p:strVal val="visible"/>
                                      </p:to>
                                    </p:set>
                                    <p:anim calcmode="lin" valueType="num">
                                      <p:cBhvr>
                                        <p:cTn id="91" dur="250" fill="hold"/>
                                        <p:tgtEl>
                                          <p:spTgt spid="113"/>
                                        </p:tgtEl>
                                        <p:attrNameLst>
                                          <p:attrName>ppt_w</p:attrName>
                                        </p:attrNameLst>
                                      </p:cBhvr>
                                      <p:tavLst>
                                        <p:tav tm="0">
                                          <p:val>
                                            <p:fltVal val="0"/>
                                          </p:val>
                                        </p:tav>
                                        <p:tav tm="100000">
                                          <p:val>
                                            <p:strVal val="#ppt_w"/>
                                          </p:val>
                                        </p:tav>
                                      </p:tavLst>
                                    </p:anim>
                                    <p:anim calcmode="lin" valueType="num">
                                      <p:cBhvr>
                                        <p:cTn id="92" dur="250" fill="hold"/>
                                        <p:tgtEl>
                                          <p:spTgt spid="113"/>
                                        </p:tgtEl>
                                        <p:attrNameLst>
                                          <p:attrName>ppt_h</p:attrName>
                                        </p:attrNameLst>
                                      </p:cBhvr>
                                      <p:tavLst>
                                        <p:tav tm="0">
                                          <p:val>
                                            <p:fltVal val="0"/>
                                          </p:val>
                                        </p:tav>
                                        <p:tav tm="100000">
                                          <p:val>
                                            <p:strVal val="#ppt_h"/>
                                          </p:val>
                                        </p:tav>
                                      </p:tavLst>
                                    </p:anim>
                                    <p:animEffect transition="in" filter="fade">
                                      <p:cBhvr>
                                        <p:cTn id="93" dur="250"/>
                                        <p:tgtEl>
                                          <p:spTgt spid="113"/>
                                        </p:tgtEl>
                                      </p:cBhvr>
                                    </p:animEffect>
                                  </p:childTnLst>
                                </p:cTn>
                              </p:par>
                            </p:childTnLst>
                          </p:cTn>
                        </p:par>
                        <p:par>
                          <p:cTn id="94" fill="hold">
                            <p:stCondLst>
                              <p:cond delay="3750"/>
                            </p:stCondLst>
                            <p:childTnLst>
                              <p:par>
                                <p:cTn id="95" presetID="53" presetClass="entr" presetSubtype="16" fill="hold" nodeType="afterEffect">
                                  <p:stCondLst>
                                    <p:cond delay="0"/>
                                  </p:stCondLst>
                                  <p:childTnLst>
                                    <p:set>
                                      <p:cBhvr>
                                        <p:cTn id="96" dur="1" fill="hold">
                                          <p:stCondLst>
                                            <p:cond delay="0"/>
                                          </p:stCondLst>
                                        </p:cTn>
                                        <p:tgtEl>
                                          <p:spTgt spid="143"/>
                                        </p:tgtEl>
                                        <p:attrNameLst>
                                          <p:attrName>style.visibility</p:attrName>
                                        </p:attrNameLst>
                                      </p:cBhvr>
                                      <p:to>
                                        <p:strVal val="visible"/>
                                      </p:to>
                                    </p:set>
                                    <p:anim calcmode="lin" valueType="num">
                                      <p:cBhvr>
                                        <p:cTn id="97" dur="250" fill="hold"/>
                                        <p:tgtEl>
                                          <p:spTgt spid="143"/>
                                        </p:tgtEl>
                                        <p:attrNameLst>
                                          <p:attrName>ppt_w</p:attrName>
                                        </p:attrNameLst>
                                      </p:cBhvr>
                                      <p:tavLst>
                                        <p:tav tm="0">
                                          <p:val>
                                            <p:fltVal val="0"/>
                                          </p:val>
                                        </p:tav>
                                        <p:tav tm="100000">
                                          <p:val>
                                            <p:strVal val="#ppt_w"/>
                                          </p:val>
                                        </p:tav>
                                      </p:tavLst>
                                    </p:anim>
                                    <p:anim calcmode="lin" valueType="num">
                                      <p:cBhvr>
                                        <p:cTn id="98" dur="250" fill="hold"/>
                                        <p:tgtEl>
                                          <p:spTgt spid="143"/>
                                        </p:tgtEl>
                                        <p:attrNameLst>
                                          <p:attrName>ppt_h</p:attrName>
                                        </p:attrNameLst>
                                      </p:cBhvr>
                                      <p:tavLst>
                                        <p:tav tm="0">
                                          <p:val>
                                            <p:fltVal val="0"/>
                                          </p:val>
                                        </p:tav>
                                        <p:tav tm="100000">
                                          <p:val>
                                            <p:strVal val="#ppt_h"/>
                                          </p:val>
                                        </p:tav>
                                      </p:tavLst>
                                    </p:anim>
                                    <p:animEffect transition="in" filter="fade">
                                      <p:cBhvr>
                                        <p:cTn id="99" dur="250"/>
                                        <p:tgtEl>
                                          <p:spTgt spid="143"/>
                                        </p:tgtEl>
                                      </p:cBhvr>
                                    </p:animEffect>
                                  </p:childTnLst>
                                </p:cTn>
                              </p:par>
                            </p:childTnLst>
                          </p:cTn>
                        </p:par>
                        <p:par>
                          <p:cTn id="100" fill="hold">
                            <p:stCondLst>
                              <p:cond delay="4000"/>
                            </p:stCondLst>
                            <p:childTnLst>
                              <p:par>
                                <p:cTn id="101" presetID="53" presetClass="entr" presetSubtype="16" fill="hold" nodeType="afterEffect">
                                  <p:stCondLst>
                                    <p:cond delay="0"/>
                                  </p:stCondLst>
                                  <p:childTnLst>
                                    <p:set>
                                      <p:cBhvr>
                                        <p:cTn id="102" dur="1" fill="hold">
                                          <p:stCondLst>
                                            <p:cond delay="0"/>
                                          </p:stCondLst>
                                        </p:cTn>
                                        <p:tgtEl>
                                          <p:spTgt spid="144"/>
                                        </p:tgtEl>
                                        <p:attrNameLst>
                                          <p:attrName>style.visibility</p:attrName>
                                        </p:attrNameLst>
                                      </p:cBhvr>
                                      <p:to>
                                        <p:strVal val="visible"/>
                                      </p:to>
                                    </p:set>
                                    <p:anim calcmode="lin" valueType="num">
                                      <p:cBhvr>
                                        <p:cTn id="103" dur="250" fill="hold"/>
                                        <p:tgtEl>
                                          <p:spTgt spid="144"/>
                                        </p:tgtEl>
                                        <p:attrNameLst>
                                          <p:attrName>ppt_w</p:attrName>
                                        </p:attrNameLst>
                                      </p:cBhvr>
                                      <p:tavLst>
                                        <p:tav tm="0">
                                          <p:val>
                                            <p:fltVal val="0"/>
                                          </p:val>
                                        </p:tav>
                                        <p:tav tm="100000">
                                          <p:val>
                                            <p:strVal val="#ppt_w"/>
                                          </p:val>
                                        </p:tav>
                                      </p:tavLst>
                                    </p:anim>
                                    <p:anim calcmode="lin" valueType="num">
                                      <p:cBhvr>
                                        <p:cTn id="104" dur="250" fill="hold"/>
                                        <p:tgtEl>
                                          <p:spTgt spid="144"/>
                                        </p:tgtEl>
                                        <p:attrNameLst>
                                          <p:attrName>ppt_h</p:attrName>
                                        </p:attrNameLst>
                                      </p:cBhvr>
                                      <p:tavLst>
                                        <p:tav tm="0">
                                          <p:val>
                                            <p:fltVal val="0"/>
                                          </p:val>
                                        </p:tav>
                                        <p:tav tm="100000">
                                          <p:val>
                                            <p:strVal val="#ppt_h"/>
                                          </p:val>
                                        </p:tav>
                                      </p:tavLst>
                                    </p:anim>
                                    <p:animEffect transition="in" filter="fade">
                                      <p:cBhvr>
                                        <p:cTn id="105" dur="250"/>
                                        <p:tgtEl>
                                          <p:spTgt spid="144"/>
                                        </p:tgtEl>
                                      </p:cBhvr>
                                    </p:animEffect>
                                  </p:childTnLst>
                                </p:cTn>
                              </p:par>
                            </p:childTnLst>
                          </p:cTn>
                        </p:par>
                        <p:par>
                          <p:cTn id="106" fill="hold">
                            <p:stCondLst>
                              <p:cond delay="4250"/>
                            </p:stCondLst>
                            <p:childTnLst>
                              <p:par>
                                <p:cTn id="107" presetID="53" presetClass="entr" presetSubtype="16" fill="hold" nodeType="afterEffect">
                                  <p:stCondLst>
                                    <p:cond delay="0"/>
                                  </p:stCondLst>
                                  <p:childTnLst>
                                    <p:set>
                                      <p:cBhvr>
                                        <p:cTn id="108" dur="1" fill="hold">
                                          <p:stCondLst>
                                            <p:cond delay="0"/>
                                          </p:stCondLst>
                                        </p:cTn>
                                        <p:tgtEl>
                                          <p:spTgt spid="145"/>
                                        </p:tgtEl>
                                        <p:attrNameLst>
                                          <p:attrName>style.visibility</p:attrName>
                                        </p:attrNameLst>
                                      </p:cBhvr>
                                      <p:to>
                                        <p:strVal val="visible"/>
                                      </p:to>
                                    </p:set>
                                    <p:anim calcmode="lin" valueType="num">
                                      <p:cBhvr>
                                        <p:cTn id="109" dur="250" fill="hold"/>
                                        <p:tgtEl>
                                          <p:spTgt spid="145"/>
                                        </p:tgtEl>
                                        <p:attrNameLst>
                                          <p:attrName>ppt_w</p:attrName>
                                        </p:attrNameLst>
                                      </p:cBhvr>
                                      <p:tavLst>
                                        <p:tav tm="0">
                                          <p:val>
                                            <p:fltVal val="0"/>
                                          </p:val>
                                        </p:tav>
                                        <p:tav tm="100000">
                                          <p:val>
                                            <p:strVal val="#ppt_w"/>
                                          </p:val>
                                        </p:tav>
                                      </p:tavLst>
                                    </p:anim>
                                    <p:anim calcmode="lin" valueType="num">
                                      <p:cBhvr>
                                        <p:cTn id="110" dur="250" fill="hold"/>
                                        <p:tgtEl>
                                          <p:spTgt spid="145"/>
                                        </p:tgtEl>
                                        <p:attrNameLst>
                                          <p:attrName>ppt_h</p:attrName>
                                        </p:attrNameLst>
                                      </p:cBhvr>
                                      <p:tavLst>
                                        <p:tav tm="0">
                                          <p:val>
                                            <p:fltVal val="0"/>
                                          </p:val>
                                        </p:tav>
                                        <p:tav tm="100000">
                                          <p:val>
                                            <p:strVal val="#ppt_h"/>
                                          </p:val>
                                        </p:tav>
                                      </p:tavLst>
                                    </p:anim>
                                    <p:animEffect transition="in" filter="fade">
                                      <p:cBhvr>
                                        <p:cTn id="111" dur="250"/>
                                        <p:tgtEl>
                                          <p:spTgt spid="145"/>
                                        </p:tgtEl>
                                      </p:cBhvr>
                                    </p:animEffect>
                                  </p:childTnLst>
                                </p:cTn>
                              </p:par>
                            </p:childTnLst>
                          </p:cTn>
                        </p:par>
                        <p:par>
                          <p:cTn id="112" fill="hold">
                            <p:stCondLst>
                              <p:cond delay="4500"/>
                            </p:stCondLst>
                            <p:childTnLst>
                              <p:par>
                                <p:cTn id="113" presetID="53" presetClass="entr" presetSubtype="16" fill="hold" nodeType="afterEffect">
                                  <p:stCondLst>
                                    <p:cond delay="0"/>
                                  </p:stCondLst>
                                  <p:childTnLst>
                                    <p:set>
                                      <p:cBhvr>
                                        <p:cTn id="114" dur="1" fill="hold">
                                          <p:stCondLst>
                                            <p:cond delay="0"/>
                                          </p:stCondLst>
                                        </p:cTn>
                                        <p:tgtEl>
                                          <p:spTgt spid="146"/>
                                        </p:tgtEl>
                                        <p:attrNameLst>
                                          <p:attrName>style.visibility</p:attrName>
                                        </p:attrNameLst>
                                      </p:cBhvr>
                                      <p:to>
                                        <p:strVal val="visible"/>
                                      </p:to>
                                    </p:set>
                                    <p:anim calcmode="lin" valueType="num">
                                      <p:cBhvr>
                                        <p:cTn id="115" dur="250" fill="hold"/>
                                        <p:tgtEl>
                                          <p:spTgt spid="146"/>
                                        </p:tgtEl>
                                        <p:attrNameLst>
                                          <p:attrName>ppt_w</p:attrName>
                                        </p:attrNameLst>
                                      </p:cBhvr>
                                      <p:tavLst>
                                        <p:tav tm="0">
                                          <p:val>
                                            <p:fltVal val="0"/>
                                          </p:val>
                                        </p:tav>
                                        <p:tav tm="100000">
                                          <p:val>
                                            <p:strVal val="#ppt_w"/>
                                          </p:val>
                                        </p:tav>
                                      </p:tavLst>
                                    </p:anim>
                                    <p:anim calcmode="lin" valueType="num">
                                      <p:cBhvr>
                                        <p:cTn id="116" dur="250" fill="hold"/>
                                        <p:tgtEl>
                                          <p:spTgt spid="146"/>
                                        </p:tgtEl>
                                        <p:attrNameLst>
                                          <p:attrName>ppt_h</p:attrName>
                                        </p:attrNameLst>
                                      </p:cBhvr>
                                      <p:tavLst>
                                        <p:tav tm="0">
                                          <p:val>
                                            <p:fltVal val="0"/>
                                          </p:val>
                                        </p:tav>
                                        <p:tav tm="100000">
                                          <p:val>
                                            <p:strVal val="#ppt_h"/>
                                          </p:val>
                                        </p:tav>
                                      </p:tavLst>
                                    </p:anim>
                                    <p:animEffect transition="in" filter="fade">
                                      <p:cBhvr>
                                        <p:cTn id="117" dur="250"/>
                                        <p:tgtEl>
                                          <p:spTgt spid="146"/>
                                        </p:tgtEl>
                                      </p:cBhvr>
                                    </p:animEffect>
                                  </p:childTnLst>
                                </p:cTn>
                              </p:par>
                            </p:childTnLst>
                          </p:cTn>
                        </p:par>
                        <p:par>
                          <p:cTn id="118" fill="hold">
                            <p:stCondLst>
                              <p:cond delay="4750"/>
                            </p:stCondLst>
                            <p:childTnLst>
                              <p:par>
                                <p:cTn id="119" presetID="53" presetClass="entr" presetSubtype="16" fill="hold" nodeType="afterEffect">
                                  <p:stCondLst>
                                    <p:cond delay="0"/>
                                  </p:stCondLst>
                                  <p:childTnLst>
                                    <p:set>
                                      <p:cBhvr>
                                        <p:cTn id="120" dur="1" fill="hold">
                                          <p:stCondLst>
                                            <p:cond delay="0"/>
                                          </p:stCondLst>
                                        </p:cTn>
                                        <p:tgtEl>
                                          <p:spTgt spid="147"/>
                                        </p:tgtEl>
                                        <p:attrNameLst>
                                          <p:attrName>style.visibility</p:attrName>
                                        </p:attrNameLst>
                                      </p:cBhvr>
                                      <p:to>
                                        <p:strVal val="visible"/>
                                      </p:to>
                                    </p:set>
                                    <p:anim calcmode="lin" valueType="num">
                                      <p:cBhvr>
                                        <p:cTn id="121" dur="250" fill="hold"/>
                                        <p:tgtEl>
                                          <p:spTgt spid="147"/>
                                        </p:tgtEl>
                                        <p:attrNameLst>
                                          <p:attrName>ppt_w</p:attrName>
                                        </p:attrNameLst>
                                      </p:cBhvr>
                                      <p:tavLst>
                                        <p:tav tm="0">
                                          <p:val>
                                            <p:fltVal val="0"/>
                                          </p:val>
                                        </p:tav>
                                        <p:tav tm="100000">
                                          <p:val>
                                            <p:strVal val="#ppt_w"/>
                                          </p:val>
                                        </p:tav>
                                      </p:tavLst>
                                    </p:anim>
                                    <p:anim calcmode="lin" valueType="num">
                                      <p:cBhvr>
                                        <p:cTn id="122" dur="250" fill="hold"/>
                                        <p:tgtEl>
                                          <p:spTgt spid="147"/>
                                        </p:tgtEl>
                                        <p:attrNameLst>
                                          <p:attrName>ppt_h</p:attrName>
                                        </p:attrNameLst>
                                      </p:cBhvr>
                                      <p:tavLst>
                                        <p:tav tm="0">
                                          <p:val>
                                            <p:fltVal val="0"/>
                                          </p:val>
                                        </p:tav>
                                        <p:tav tm="100000">
                                          <p:val>
                                            <p:strVal val="#ppt_h"/>
                                          </p:val>
                                        </p:tav>
                                      </p:tavLst>
                                    </p:anim>
                                    <p:animEffect transition="in" filter="fade">
                                      <p:cBhvr>
                                        <p:cTn id="123" dur="250"/>
                                        <p:tgtEl>
                                          <p:spTgt spid="1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7" name="Grouper 86"/>
          <p:cNvGrpSpPr/>
          <p:nvPr/>
        </p:nvGrpSpPr>
        <p:grpSpPr>
          <a:xfrm>
            <a:off x="1100554" y="1673832"/>
            <a:ext cx="3062246" cy="3534096"/>
            <a:chOff x="118130" y="3106683"/>
            <a:chExt cx="3136488" cy="3619777"/>
          </a:xfrm>
        </p:grpSpPr>
        <p:pic>
          <p:nvPicPr>
            <p:cNvPr id="88" name="Image 87"/>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 xmlns:a14="http://schemas.microsoft.com/office/drawing/2010/main"/>
                </a:ext>
              </a:extLst>
            </a:blip>
            <a:stretch>
              <a:fillRect/>
            </a:stretch>
          </p:blipFill>
          <p:spPr>
            <a:xfrm>
              <a:off x="118130" y="3269007"/>
              <a:ext cx="1329381" cy="2947861"/>
            </a:xfrm>
            <a:prstGeom prst="rect">
              <a:avLst/>
            </a:prstGeom>
          </p:spPr>
        </p:pic>
        <p:pic>
          <p:nvPicPr>
            <p:cNvPr id="89" name="Image 88"/>
            <p:cNvPicPr>
              <a:picLocks noChangeAspect="1"/>
            </p:cNvPicPr>
            <p:nvPr/>
          </p:nvPicPr>
          <p:blipFill rotWithShape="1">
            <a:blip r:embed="rId4" cstate="print">
              <a:clrChange>
                <a:clrFrom>
                  <a:srgbClr val="FFFFFF"/>
                </a:clrFrom>
                <a:clrTo>
                  <a:srgbClr val="FFFFFF">
                    <a:alpha val="0"/>
                  </a:srgbClr>
                </a:clrTo>
              </a:clrChange>
              <a:extLst>
                <a:ext uri="{28A0092B-C50C-407E-A947-70E740481C1C}">
                  <a14:useLocalDpi xmlns="" xmlns:a14="http://schemas.microsoft.com/office/drawing/2010/main"/>
                </a:ext>
              </a:extLst>
            </a:blip>
            <a:srcRect/>
            <a:stretch/>
          </p:blipFill>
          <p:spPr>
            <a:xfrm>
              <a:off x="1187761" y="3106683"/>
              <a:ext cx="1429856" cy="3081867"/>
            </a:xfrm>
            <a:prstGeom prst="rect">
              <a:avLst/>
            </a:prstGeom>
          </p:spPr>
        </p:pic>
        <p:pic>
          <p:nvPicPr>
            <p:cNvPr id="90" name="Image 89"/>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 xmlns:a14="http://schemas.microsoft.com/office/drawing/2010/main"/>
                </a:ext>
              </a:extLst>
            </a:blip>
            <a:stretch>
              <a:fillRect/>
            </a:stretch>
          </p:blipFill>
          <p:spPr>
            <a:xfrm>
              <a:off x="238656" y="3502848"/>
              <a:ext cx="2417709" cy="3223612"/>
            </a:xfrm>
            <a:prstGeom prst="rect">
              <a:avLst/>
            </a:prstGeom>
          </p:spPr>
        </p:pic>
        <p:pic>
          <p:nvPicPr>
            <p:cNvPr id="91" name="Image 90"/>
            <p:cNvPicPr>
              <a:picLocks noChangeAspect="1"/>
            </p:cNvPicPr>
            <p:nvPr/>
          </p:nvPicPr>
          <p:blipFill rotWithShape="1">
            <a:blip r:embed="rId6" cstate="print">
              <a:clrChange>
                <a:clrFrom>
                  <a:srgbClr val="FFFFFF"/>
                </a:clrFrom>
                <a:clrTo>
                  <a:srgbClr val="FFFFFF">
                    <a:alpha val="0"/>
                  </a:srgbClr>
                </a:clrTo>
              </a:clrChange>
              <a:extLst>
                <a:ext uri="{28A0092B-C50C-407E-A947-70E740481C1C}">
                  <a14:useLocalDpi xmlns="" xmlns:a14="http://schemas.microsoft.com/office/drawing/2010/main"/>
                </a:ext>
              </a:extLst>
            </a:blip>
            <a:srcRect/>
            <a:stretch/>
          </p:blipFill>
          <p:spPr>
            <a:xfrm flipH="1">
              <a:off x="2027467" y="3269007"/>
              <a:ext cx="1227151" cy="3295129"/>
            </a:xfrm>
            <a:prstGeom prst="rect">
              <a:avLst/>
            </a:prstGeom>
          </p:spPr>
        </p:pic>
      </p:grpSp>
      <p:pic>
        <p:nvPicPr>
          <p:cNvPr id="154" name="Image 153"/>
          <p:cNvPicPr>
            <a:picLocks noChangeAspect="1"/>
          </p:cNvPicPr>
          <p:nvPr/>
        </p:nvPicPr>
        <p:blipFill>
          <a:blip r:embed="rId7">
            <a:extLst>
              <a:ext uri="{28A0092B-C50C-407E-A947-70E740481C1C}">
                <a14:useLocalDpi xmlns="" xmlns:a14="http://schemas.microsoft.com/office/drawing/2010/main"/>
              </a:ext>
            </a:extLst>
          </a:blip>
          <a:stretch>
            <a:fillRect/>
          </a:stretch>
        </p:blipFill>
        <p:spPr>
          <a:xfrm>
            <a:off x="5496572" y="1066416"/>
            <a:ext cx="6433998" cy="4571125"/>
          </a:xfrm>
          <a:prstGeom prst="rect">
            <a:avLst/>
          </a:prstGeom>
        </p:spPr>
      </p:pic>
      <p:grpSp>
        <p:nvGrpSpPr>
          <p:cNvPr id="155" name="Grouper 154"/>
          <p:cNvGrpSpPr/>
          <p:nvPr/>
        </p:nvGrpSpPr>
        <p:grpSpPr>
          <a:xfrm>
            <a:off x="6976885" y="3377639"/>
            <a:ext cx="923289" cy="729449"/>
            <a:chOff x="6976885" y="3377639"/>
            <a:chExt cx="923289" cy="729449"/>
          </a:xfrm>
        </p:grpSpPr>
        <p:grpSp>
          <p:nvGrpSpPr>
            <p:cNvPr id="156" name="Grouper 155"/>
            <p:cNvGrpSpPr/>
            <p:nvPr/>
          </p:nvGrpSpPr>
          <p:grpSpPr>
            <a:xfrm>
              <a:off x="7165188" y="3377639"/>
              <a:ext cx="415134" cy="415133"/>
              <a:chOff x="2275515" y="2502364"/>
              <a:chExt cx="1040471" cy="1040470"/>
            </a:xfrm>
            <a:solidFill>
              <a:srgbClr val="00B050"/>
            </a:solidFill>
          </p:grpSpPr>
          <p:sp>
            <p:nvSpPr>
              <p:cNvPr id="169" name="Larme 168"/>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0" name="Image 169"/>
              <p:cNvPicPr>
                <a:picLocks noChangeAspect="1"/>
              </p:cNvPicPr>
              <p:nvPr/>
            </p:nvPicPr>
            <p:blipFill>
              <a:blip r:embed="rId8" cstate="print">
                <a:extLst>
                  <a:ext uri="{28A0092B-C50C-407E-A947-70E740481C1C}">
                    <a14:useLocalDpi xmlns="" xmlns:a14="http://schemas.microsoft.com/office/drawing/2010/main"/>
                  </a:ext>
                </a:extLst>
              </a:blip>
              <a:stretch>
                <a:fillRect/>
              </a:stretch>
            </p:blipFill>
            <p:spPr>
              <a:xfrm>
                <a:off x="2549634" y="2660869"/>
                <a:ext cx="529896" cy="652180"/>
              </a:xfrm>
              <a:prstGeom prst="rect">
                <a:avLst/>
              </a:prstGeom>
              <a:grpFill/>
            </p:spPr>
          </p:pic>
        </p:grpSp>
        <p:grpSp>
          <p:nvGrpSpPr>
            <p:cNvPr id="157" name="Grouper 156"/>
            <p:cNvGrpSpPr/>
            <p:nvPr/>
          </p:nvGrpSpPr>
          <p:grpSpPr>
            <a:xfrm>
              <a:off x="7464822" y="3381669"/>
              <a:ext cx="415134" cy="415133"/>
              <a:chOff x="2275515" y="2502364"/>
              <a:chExt cx="1040471" cy="1040470"/>
            </a:xfrm>
            <a:solidFill>
              <a:srgbClr val="00B050"/>
            </a:solidFill>
          </p:grpSpPr>
          <p:sp>
            <p:nvSpPr>
              <p:cNvPr id="167" name="Larme 166"/>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8" name="Image 167"/>
              <p:cNvPicPr>
                <a:picLocks noChangeAspect="1"/>
              </p:cNvPicPr>
              <p:nvPr/>
            </p:nvPicPr>
            <p:blipFill>
              <a:blip r:embed="rId8" cstate="print">
                <a:extLst>
                  <a:ext uri="{28A0092B-C50C-407E-A947-70E740481C1C}">
                    <a14:useLocalDpi xmlns="" xmlns:a14="http://schemas.microsoft.com/office/drawing/2010/main"/>
                  </a:ext>
                </a:extLst>
              </a:blip>
              <a:stretch>
                <a:fillRect/>
              </a:stretch>
            </p:blipFill>
            <p:spPr>
              <a:xfrm>
                <a:off x="2549634" y="2660869"/>
                <a:ext cx="529896" cy="652180"/>
              </a:xfrm>
              <a:prstGeom prst="rect">
                <a:avLst/>
              </a:prstGeom>
              <a:grpFill/>
            </p:spPr>
          </p:pic>
        </p:grpSp>
        <p:grpSp>
          <p:nvGrpSpPr>
            <p:cNvPr id="158" name="Grouper 157"/>
            <p:cNvGrpSpPr/>
            <p:nvPr/>
          </p:nvGrpSpPr>
          <p:grpSpPr>
            <a:xfrm>
              <a:off x="6976885" y="3662259"/>
              <a:ext cx="415134" cy="415133"/>
              <a:chOff x="2275515" y="2502364"/>
              <a:chExt cx="1040471" cy="1040470"/>
            </a:xfrm>
            <a:solidFill>
              <a:srgbClr val="00B050"/>
            </a:solidFill>
          </p:grpSpPr>
          <p:sp>
            <p:nvSpPr>
              <p:cNvPr id="165" name="Larme 164"/>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6" name="Image 165"/>
              <p:cNvPicPr>
                <a:picLocks noChangeAspect="1"/>
              </p:cNvPicPr>
              <p:nvPr/>
            </p:nvPicPr>
            <p:blipFill>
              <a:blip r:embed="rId8" cstate="print">
                <a:extLst>
                  <a:ext uri="{28A0092B-C50C-407E-A947-70E740481C1C}">
                    <a14:useLocalDpi xmlns="" xmlns:a14="http://schemas.microsoft.com/office/drawing/2010/main"/>
                  </a:ext>
                </a:extLst>
              </a:blip>
              <a:stretch>
                <a:fillRect/>
              </a:stretch>
            </p:blipFill>
            <p:spPr>
              <a:xfrm>
                <a:off x="2549634" y="2660869"/>
                <a:ext cx="529896" cy="652180"/>
              </a:xfrm>
              <a:prstGeom prst="rect">
                <a:avLst/>
              </a:prstGeom>
              <a:grpFill/>
            </p:spPr>
          </p:pic>
        </p:grpSp>
        <p:grpSp>
          <p:nvGrpSpPr>
            <p:cNvPr id="159" name="Grouper 158"/>
            <p:cNvGrpSpPr/>
            <p:nvPr/>
          </p:nvGrpSpPr>
          <p:grpSpPr>
            <a:xfrm>
              <a:off x="7328554" y="3691955"/>
              <a:ext cx="415134" cy="415133"/>
              <a:chOff x="2275515" y="2502364"/>
              <a:chExt cx="1040471" cy="1040470"/>
            </a:xfrm>
            <a:solidFill>
              <a:srgbClr val="00B050"/>
            </a:solidFill>
          </p:grpSpPr>
          <p:sp>
            <p:nvSpPr>
              <p:cNvPr id="163" name="Larme 162"/>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4" name="Image 163"/>
              <p:cNvPicPr>
                <a:picLocks noChangeAspect="1"/>
              </p:cNvPicPr>
              <p:nvPr/>
            </p:nvPicPr>
            <p:blipFill>
              <a:blip r:embed="rId8" cstate="print">
                <a:extLst>
                  <a:ext uri="{28A0092B-C50C-407E-A947-70E740481C1C}">
                    <a14:useLocalDpi xmlns="" xmlns:a14="http://schemas.microsoft.com/office/drawing/2010/main"/>
                  </a:ext>
                </a:extLst>
              </a:blip>
              <a:stretch>
                <a:fillRect/>
              </a:stretch>
            </p:blipFill>
            <p:spPr>
              <a:xfrm>
                <a:off x="2549634" y="2660869"/>
                <a:ext cx="529896" cy="652180"/>
              </a:xfrm>
              <a:prstGeom prst="rect">
                <a:avLst/>
              </a:prstGeom>
              <a:grpFill/>
            </p:spPr>
          </p:pic>
        </p:grpSp>
        <p:grpSp>
          <p:nvGrpSpPr>
            <p:cNvPr id="160" name="Grouper 159"/>
            <p:cNvGrpSpPr/>
            <p:nvPr/>
          </p:nvGrpSpPr>
          <p:grpSpPr>
            <a:xfrm>
              <a:off x="7485040" y="3616866"/>
              <a:ext cx="415134" cy="415133"/>
              <a:chOff x="2275515" y="2502364"/>
              <a:chExt cx="1040471" cy="1040470"/>
            </a:xfrm>
            <a:solidFill>
              <a:srgbClr val="00B050"/>
            </a:solidFill>
          </p:grpSpPr>
          <p:sp>
            <p:nvSpPr>
              <p:cNvPr id="161" name="Larme 160"/>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2" name="Image 161"/>
              <p:cNvPicPr>
                <a:picLocks noChangeAspect="1"/>
              </p:cNvPicPr>
              <p:nvPr/>
            </p:nvPicPr>
            <p:blipFill>
              <a:blip r:embed="rId8" cstate="print">
                <a:extLst>
                  <a:ext uri="{28A0092B-C50C-407E-A947-70E740481C1C}">
                    <a14:useLocalDpi xmlns="" xmlns:a14="http://schemas.microsoft.com/office/drawing/2010/main"/>
                  </a:ext>
                </a:extLst>
              </a:blip>
              <a:stretch>
                <a:fillRect/>
              </a:stretch>
            </p:blipFill>
            <p:spPr>
              <a:xfrm>
                <a:off x="2549634" y="2660869"/>
                <a:ext cx="529896" cy="652180"/>
              </a:xfrm>
              <a:prstGeom prst="rect">
                <a:avLst/>
              </a:prstGeom>
              <a:grpFill/>
            </p:spPr>
          </p:pic>
        </p:grpSp>
      </p:grpSp>
      <p:grpSp>
        <p:nvGrpSpPr>
          <p:cNvPr id="171" name="Grouper 170"/>
          <p:cNvGrpSpPr/>
          <p:nvPr/>
        </p:nvGrpSpPr>
        <p:grpSpPr>
          <a:xfrm>
            <a:off x="8414370" y="1866765"/>
            <a:ext cx="919152" cy="1577048"/>
            <a:chOff x="8414370" y="1866765"/>
            <a:chExt cx="919152" cy="1577048"/>
          </a:xfrm>
        </p:grpSpPr>
        <p:grpSp>
          <p:nvGrpSpPr>
            <p:cNvPr id="172" name="Grouper 171"/>
            <p:cNvGrpSpPr/>
            <p:nvPr/>
          </p:nvGrpSpPr>
          <p:grpSpPr>
            <a:xfrm>
              <a:off x="8506004" y="2262677"/>
              <a:ext cx="415134" cy="415133"/>
              <a:chOff x="2275515" y="2502364"/>
              <a:chExt cx="1040471" cy="1040470"/>
            </a:xfrm>
            <a:solidFill>
              <a:schemeClr val="accent2">
                <a:lumMod val="50000"/>
              </a:schemeClr>
            </a:solidFill>
          </p:grpSpPr>
          <p:sp>
            <p:nvSpPr>
              <p:cNvPr id="185" name="Larme 184"/>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6" name="Image 185"/>
              <p:cNvPicPr>
                <a:picLocks noChangeAspect="1"/>
              </p:cNvPicPr>
              <p:nvPr/>
            </p:nvPicPr>
            <p:blipFill>
              <a:blip r:embed="rId8" cstate="print">
                <a:extLst>
                  <a:ext uri="{28A0092B-C50C-407E-A947-70E740481C1C}">
                    <a14:useLocalDpi xmlns="" xmlns:a14="http://schemas.microsoft.com/office/drawing/2010/main"/>
                  </a:ext>
                </a:extLst>
              </a:blip>
              <a:stretch>
                <a:fillRect/>
              </a:stretch>
            </p:blipFill>
            <p:spPr>
              <a:xfrm>
                <a:off x="2549634" y="2660869"/>
                <a:ext cx="529896" cy="652180"/>
              </a:xfrm>
              <a:prstGeom prst="rect">
                <a:avLst/>
              </a:prstGeom>
              <a:grpFill/>
            </p:spPr>
          </p:pic>
        </p:grpSp>
        <p:grpSp>
          <p:nvGrpSpPr>
            <p:cNvPr id="173" name="Grouper 172"/>
            <p:cNvGrpSpPr/>
            <p:nvPr/>
          </p:nvGrpSpPr>
          <p:grpSpPr>
            <a:xfrm>
              <a:off x="8918388" y="2657614"/>
              <a:ext cx="415134" cy="415133"/>
              <a:chOff x="2275515" y="2502364"/>
              <a:chExt cx="1040471" cy="1040470"/>
            </a:xfrm>
            <a:solidFill>
              <a:schemeClr val="accent2">
                <a:lumMod val="50000"/>
              </a:schemeClr>
            </a:solidFill>
          </p:grpSpPr>
          <p:sp>
            <p:nvSpPr>
              <p:cNvPr id="183" name="Larme 182"/>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4" name="Image 183"/>
              <p:cNvPicPr>
                <a:picLocks noChangeAspect="1"/>
              </p:cNvPicPr>
              <p:nvPr/>
            </p:nvPicPr>
            <p:blipFill>
              <a:blip r:embed="rId8" cstate="print">
                <a:extLst>
                  <a:ext uri="{28A0092B-C50C-407E-A947-70E740481C1C}">
                    <a14:useLocalDpi xmlns="" xmlns:a14="http://schemas.microsoft.com/office/drawing/2010/main"/>
                  </a:ext>
                </a:extLst>
              </a:blip>
              <a:stretch>
                <a:fillRect/>
              </a:stretch>
            </p:blipFill>
            <p:spPr>
              <a:xfrm>
                <a:off x="2549634" y="2660869"/>
                <a:ext cx="529896" cy="652180"/>
              </a:xfrm>
              <a:prstGeom prst="rect">
                <a:avLst/>
              </a:prstGeom>
              <a:grpFill/>
            </p:spPr>
          </p:pic>
        </p:grpSp>
        <p:grpSp>
          <p:nvGrpSpPr>
            <p:cNvPr id="174" name="Grouper 173"/>
            <p:cNvGrpSpPr/>
            <p:nvPr/>
          </p:nvGrpSpPr>
          <p:grpSpPr>
            <a:xfrm>
              <a:off x="8414370" y="3028680"/>
              <a:ext cx="415134" cy="415133"/>
              <a:chOff x="2275515" y="2502364"/>
              <a:chExt cx="1040471" cy="1040470"/>
            </a:xfrm>
            <a:solidFill>
              <a:schemeClr val="accent2">
                <a:lumMod val="50000"/>
              </a:schemeClr>
            </a:solidFill>
          </p:grpSpPr>
          <p:sp>
            <p:nvSpPr>
              <p:cNvPr id="181" name="Larme 180"/>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2" name="Image 181"/>
              <p:cNvPicPr>
                <a:picLocks noChangeAspect="1"/>
              </p:cNvPicPr>
              <p:nvPr/>
            </p:nvPicPr>
            <p:blipFill>
              <a:blip r:embed="rId8" cstate="print">
                <a:extLst>
                  <a:ext uri="{28A0092B-C50C-407E-A947-70E740481C1C}">
                    <a14:useLocalDpi xmlns="" xmlns:a14="http://schemas.microsoft.com/office/drawing/2010/main"/>
                  </a:ext>
                </a:extLst>
              </a:blip>
              <a:stretch>
                <a:fillRect/>
              </a:stretch>
            </p:blipFill>
            <p:spPr>
              <a:xfrm>
                <a:off x="2549634" y="2660869"/>
                <a:ext cx="529896" cy="652180"/>
              </a:xfrm>
              <a:prstGeom prst="rect">
                <a:avLst/>
              </a:prstGeom>
              <a:grpFill/>
            </p:spPr>
          </p:pic>
        </p:grpSp>
        <p:grpSp>
          <p:nvGrpSpPr>
            <p:cNvPr id="175" name="Grouper 174"/>
            <p:cNvGrpSpPr/>
            <p:nvPr/>
          </p:nvGrpSpPr>
          <p:grpSpPr>
            <a:xfrm>
              <a:off x="8721770" y="1874327"/>
              <a:ext cx="415134" cy="415133"/>
              <a:chOff x="2275515" y="2502364"/>
              <a:chExt cx="1040471" cy="1040470"/>
            </a:xfrm>
            <a:solidFill>
              <a:schemeClr val="accent2">
                <a:lumMod val="50000"/>
              </a:schemeClr>
            </a:solidFill>
          </p:grpSpPr>
          <p:sp>
            <p:nvSpPr>
              <p:cNvPr id="179" name="Larme 178"/>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0" name="Image 179"/>
              <p:cNvPicPr>
                <a:picLocks noChangeAspect="1"/>
              </p:cNvPicPr>
              <p:nvPr/>
            </p:nvPicPr>
            <p:blipFill>
              <a:blip r:embed="rId8" cstate="print">
                <a:extLst>
                  <a:ext uri="{28A0092B-C50C-407E-A947-70E740481C1C}">
                    <a14:useLocalDpi xmlns="" xmlns:a14="http://schemas.microsoft.com/office/drawing/2010/main"/>
                  </a:ext>
                </a:extLst>
              </a:blip>
              <a:stretch>
                <a:fillRect/>
              </a:stretch>
            </p:blipFill>
            <p:spPr>
              <a:xfrm>
                <a:off x="2549634" y="2660869"/>
                <a:ext cx="529896" cy="652180"/>
              </a:xfrm>
              <a:prstGeom prst="rect">
                <a:avLst/>
              </a:prstGeom>
              <a:grpFill/>
            </p:spPr>
          </p:pic>
        </p:grpSp>
        <p:grpSp>
          <p:nvGrpSpPr>
            <p:cNvPr id="176" name="Grouper 175"/>
            <p:cNvGrpSpPr/>
            <p:nvPr/>
          </p:nvGrpSpPr>
          <p:grpSpPr>
            <a:xfrm>
              <a:off x="8912574" y="1866765"/>
              <a:ext cx="415134" cy="415133"/>
              <a:chOff x="2275515" y="2502364"/>
              <a:chExt cx="1040471" cy="1040470"/>
            </a:xfrm>
            <a:solidFill>
              <a:schemeClr val="accent2">
                <a:lumMod val="50000"/>
              </a:schemeClr>
            </a:solidFill>
          </p:grpSpPr>
          <p:sp>
            <p:nvSpPr>
              <p:cNvPr id="177" name="Larme 176"/>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8" name="Image 177"/>
              <p:cNvPicPr>
                <a:picLocks noChangeAspect="1"/>
              </p:cNvPicPr>
              <p:nvPr/>
            </p:nvPicPr>
            <p:blipFill>
              <a:blip r:embed="rId8" cstate="print">
                <a:extLst>
                  <a:ext uri="{28A0092B-C50C-407E-A947-70E740481C1C}">
                    <a14:useLocalDpi xmlns="" xmlns:a14="http://schemas.microsoft.com/office/drawing/2010/main"/>
                  </a:ext>
                </a:extLst>
              </a:blip>
              <a:stretch>
                <a:fillRect/>
              </a:stretch>
            </p:blipFill>
            <p:spPr>
              <a:xfrm>
                <a:off x="2549634" y="2660869"/>
                <a:ext cx="529896" cy="652180"/>
              </a:xfrm>
              <a:prstGeom prst="rect">
                <a:avLst/>
              </a:prstGeom>
              <a:grpFill/>
            </p:spPr>
          </p:pic>
        </p:grpSp>
      </p:grpSp>
      <p:grpSp>
        <p:nvGrpSpPr>
          <p:cNvPr id="187" name="Grouper 186"/>
          <p:cNvGrpSpPr/>
          <p:nvPr/>
        </p:nvGrpSpPr>
        <p:grpSpPr>
          <a:xfrm>
            <a:off x="7100892" y="1867151"/>
            <a:ext cx="1427018" cy="999184"/>
            <a:chOff x="2382658" y="847371"/>
            <a:chExt cx="1427018" cy="999184"/>
          </a:xfrm>
        </p:grpSpPr>
        <p:grpSp>
          <p:nvGrpSpPr>
            <p:cNvPr id="188" name="Grouper 187"/>
            <p:cNvGrpSpPr/>
            <p:nvPr/>
          </p:nvGrpSpPr>
          <p:grpSpPr>
            <a:xfrm>
              <a:off x="2382658" y="1404553"/>
              <a:ext cx="415134" cy="415133"/>
              <a:chOff x="2275515" y="2502364"/>
              <a:chExt cx="1040471" cy="1040470"/>
            </a:xfrm>
          </p:grpSpPr>
          <p:sp>
            <p:nvSpPr>
              <p:cNvPr id="201" name="Larme 200"/>
              <p:cNvSpPr/>
              <p:nvPr/>
            </p:nvSpPr>
            <p:spPr>
              <a:xfrm rot="8100000">
                <a:off x="2275515" y="2502364"/>
                <a:ext cx="1040471" cy="1040470"/>
              </a:xfrm>
              <a:prstGeom prst="teardrop">
                <a:avLst>
                  <a:gd name="adj" fmla="val 151613"/>
                </a:avLst>
              </a:prstGeom>
              <a:solidFill>
                <a:srgbClr val="FF0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2" name="Image 201"/>
              <p:cNvPicPr>
                <a:picLocks noChangeAspect="1"/>
              </p:cNvPicPr>
              <p:nvPr/>
            </p:nvPicPr>
            <p:blipFill>
              <a:blip r:embed="rId8" cstate="print">
                <a:extLst>
                  <a:ext uri="{28A0092B-C50C-407E-A947-70E740481C1C}">
                    <a14:useLocalDpi xmlns="" xmlns:a14="http://schemas.microsoft.com/office/drawing/2010/main"/>
                  </a:ext>
                </a:extLst>
              </a:blip>
              <a:stretch>
                <a:fillRect/>
              </a:stretch>
            </p:blipFill>
            <p:spPr>
              <a:xfrm>
                <a:off x="2549634" y="2660869"/>
                <a:ext cx="529896" cy="652180"/>
              </a:xfrm>
              <a:prstGeom prst="rect">
                <a:avLst/>
              </a:prstGeom>
            </p:spPr>
          </p:pic>
        </p:grpSp>
        <p:grpSp>
          <p:nvGrpSpPr>
            <p:cNvPr id="189" name="Grouper 188"/>
            <p:cNvGrpSpPr/>
            <p:nvPr/>
          </p:nvGrpSpPr>
          <p:grpSpPr>
            <a:xfrm>
              <a:off x="3005795" y="1111008"/>
              <a:ext cx="415134" cy="415133"/>
              <a:chOff x="2275515" y="2502364"/>
              <a:chExt cx="1040471" cy="1040470"/>
            </a:xfrm>
          </p:grpSpPr>
          <p:sp>
            <p:nvSpPr>
              <p:cNvPr id="199" name="Larme 198"/>
              <p:cNvSpPr/>
              <p:nvPr/>
            </p:nvSpPr>
            <p:spPr>
              <a:xfrm rot="8100000">
                <a:off x="2275515" y="2502364"/>
                <a:ext cx="1040471" cy="1040470"/>
              </a:xfrm>
              <a:prstGeom prst="teardrop">
                <a:avLst>
                  <a:gd name="adj" fmla="val 151613"/>
                </a:avLst>
              </a:prstGeom>
              <a:solidFill>
                <a:srgbClr val="FF0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0" name="Image 199"/>
              <p:cNvPicPr>
                <a:picLocks noChangeAspect="1"/>
              </p:cNvPicPr>
              <p:nvPr/>
            </p:nvPicPr>
            <p:blipFill>
              <a:blip r:embed="rId8" cstate="print">
                <a:extLst>
                  <a:ext uri="{28A0092B-C50C-407E-A947-70E740481C1C}">
                    <a14:useLocalDpi xmlns="" xmlns:a14="http://schemas.microsoft.com/office/drawing/2010/main"/>
                  </a:ext>
                </a:extLst>
              </a:blip>
              <a:stretch>
                <a:fillRect/>
              </a:stretch>
            </p:blipFill>
            <p:spPr>
              <a:xfrm>
                <a:off x="2549634" y="2660869"/>
                <a:ext cx="529896" cy="652180"/>
              </a:xfrm>
              <a:prstGeom prst="rect">
                <a:avLst/>
              </a:prstGeom>
            </p:spPr>
          </p:pic>
        </p:grpSp>
        <p:grpSp>
          <p:nvGrpSpPr>
            <p:cNvPr id="190" name="Grouper 189"/>
            <p:cNvGrpSpPr/>
            <p:nvPr/>
          </p:nvGrpSpPr>
          <p:grpSpPr>
            <a:xfrm>
              <a:off x="3394542" y="847371"/>
              <a:ext cx="415134" cy="415133"/>
              <a:chOff x="2275515" y="2502364"/>
              <a:chExt cx="1040471" cy="1040470"/>
            </a:xfrm>
          </p:grpSpPr>
          <p:sp>
            <p:nvSpPr>
              <p:cNvPr id="197" name="Larme 196"/>
              <p:cNvSpPr/>
              <p:nvPr/>
            </p:nvSpPr>
            <p:spPr>
              <a:xfrm rot="8100000">
                <a:off x="2275515" y="2502364"/>
                <a:ext cx="1040471" cy="1040470"/>
              </a:xfrm>
              <a:prstGeom prst="teardrop">
                <a:avLst>
                  <a:gd name="adj" fmla="val 151613"/>
                </a:avLst>
              </a:prstGeom>
              <a:solidFill>
                <a:srgbClr val="FF0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8" name="Image 197"/>
              <p:cNvPicPr>
                <a:picLocks noChangeAspect="1"/>
              </p:cNvPicPr>
              <p:nvPr/>
            </p:nvPicPr>
            <p:blipFill>
              <a:blip r:embed="rId8" cstate="print">
                <a:extLst>
                  <a:ext uri="{28A0092B-C50C-407E-A947-70E740481C1C}">
                    <a14:useLocalDpi xmlns="" xmlns:a14="http://schemas.microsoft.com/office/drawing/2010/main"/>
                  </a:ext>
                </a:extLst>
              </a:blip>
              <a:stretch>
                <a:fillRect/>
              </a:stretch>
            </p:blipFill>
            <p:spPr>
              <a:xfrm>
                <a:off x="2549634" y="2660869"/>
                <a:ext cx="529896" cy="652180"/>
              </a:xfrm>
              <a:prstGeom prst="rect">
                <a:avLst/>
              </a:prstGeom>
            </p:spPr>
          </p:pic>
        </p:grpSp>
        <p:grpSp>
          <p:nvGrpSpPr>
            <p:cNvPr id="191" name="Grouper 190"/>
            <p:cNvGrpSpPr/>
            <p:nvPr/>
          </p:nvGrpSpPr>
          <p:grpSpPr>
            <a:xfrm>
              <a:off x="3367472" y="1164747"/>
              <a:ext cx="415134" cy="415133"/>
              <a:chOff x="2275515" y="2502364"/>
              <a:chExt cx="1040471" cy="1040470"/>
            </a:xfrm>
          </p:grpSpPr>
          <p:sp>
            <p:nvSpPr>
              <p:cNvPr id="195" name="Larme 194"/>
              <p:cNvSpPr/>
              <p:nvPr/>
            </p:nvSpPr>
            <p:spPr>
              <a:xfrm rot="8100000">
                <a:off x="2275515" y="2502364"/>
                <a:ext cx="1040471" cy="1040470"/>
              </a:xfrm>
              <a:prstGeom prst="teardrop">
                <a:avLst>
                  <a:gd name="adj" fmla="val 151613"/>
                </a:avLst>
              </a:prstGeom>
              <a:solidFill>
                <a:srgbClr val="FF0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6" name="Image 195"/>
              <p:cNvPicPr>
                <a:picLocks noChangeAspect="1"/>
              </p:cNvPicPr>
              <p:nvPr/>
            </p:nvPicPr>
            <p:blipFill>
              <a:blip r:embed="rId8" cstate="print">
                <a:extLst>
                  <a:ext uri="{28A0092B-C50C-407E-A947-70E740481C1C}">
                    <a14:useLocalDpi xmlns="" xmlns:a14="http://schemas.microsoft.com/office/drawing/2010/main"/>
                  </a:ext>
                </a:extLst>
              </a:blip>
              <a:stretch>
                <a:fillRect/>
              </a:stretch>
            </p:blipFill>
            <p:spPr>
              <a:xfrm>
                <a:off x="2549634" y="2660869"/>
                <a:ext cx="529896" cy="652180"/>
              </a:xfrm>
              <a:prstGeom prst="rect">
                <a:avLst/>
              </a:prstGeom>
            </p:spPr>
          </p:pic>
        </p:grpSp>
        <p:grpSp>
          <p:nvGrpSpPr>
            <p:cNvPr id="192" name="Grouper 191"/>
            <p:cNvGrpSpPr/>
            <p:nvPr/>
          </p:nvGrpSpPr>
          <p:grpSpPr>
            <a:xfrm>
              <a:off x="2902570" y="1431422"/>
              <a:ext cx="415134" cy="415133"/>
              <a:chOff x="2275515" y="2502364"/>
              <a:chExt cx="1040471" cy="1040470"/>
            </a:xfrm>
          </p:grpSpPr>
          <p:sp>
            <p:nvSpPr>
              <p:cNvPr id="193" name="Larme 192"/>
              <p:cNvSpPr/>
              <p:nvPr/>
            </p:nvSpPr>
            <p:spPr>
              <a:xfrm rot="8100000">
                <a:off x="2275515" y="2502364"/>
                <a:ext cx="1040471" cy="1040470"/>
              </a:xfrm>
              <a:prstGeom prst="teardrop">
                <a:avLst>
                  <a:gd name="adj" fmla="val 151613"/>
                </a:avLst>
              </a:prstGeom>
              <a:solidFill>
                <a:srgbClr val="FF0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4" name="Image 193"/>
              <p:cNvPicPr>
                <a:picLocks noChangeAspect="1"/>
              </p:cNvPicPr>
              <p:nvPr/>
            </p:nvPicPr>
            <p:blipFill>
              <a:blip r:embed="rId8" cstate="print">
                <a:extLst>
                  <a:ext uri="{28A0092B-C50C-407E-A947-70E740481C1C}">
                    <a14:useLocalDpi xmlns="" xmlns:a14="http://schemas.microsoft.com/office/drawing/2010/main"/>
                  </a:ext>
                </a:extLst>
              </a:blip>
              <a:stretch>
                <a:fillRect/>
              </a:stretch>
            </p:blipFill>
            <p:spPr>
              <a:xfrm>
                <a:off x="2549634" y="2660869"/>
                <a:ext cx="529896" cy="652180"/>
              </a:xfrm>
              <a:prstGeom prst="rect">
                <a:avLst/>
              </a:prstGeom>
            </p:spPr>
          </p:pic>
        </p:grpSp>
      </p:grpSp>
      <p:grpSp>
        <p:nvGrpSpPr>
          <p:cNvPr id="203" name="Grouper 202"/>
          <p:cNvGrpSpPr/>
          <p:nvPr/>
        </p:nvGrpSpPr>
        <p:grpSpPr>
          <a:xfrm>
            <a:off x="8912574" y="2735136"/>
            <a:ext cx="1036650" cy="1164820"/>
            <a:chOff x="8912574" y="2735136"/>
            <a:chExt cx="1036650" cy="1164820"/>
          </a:xfrm>
        </p:grpSpPr>
        <p:grpSp>
          <p:nvGrpSpPr>
            <p:cNvPr id="204" name="Grouper 203"/>
            <p:cNvGrpSpPr/>
            <p:nvPr/>
          </p:nvGrpSpPr>
          <p:grpSpPr>
            <a:xfrm>
              <a:off x="9534090" y="3097907"/>
              <a:ext cx="415134" cy="415133"/>
              <a:chOff x="2275515" y="2502364"/>
              <a:chExt cx="1040471" cy="1040470"/>
            </a:xfrm>
            <a:solidFill>
              <a:schemeClr val="accent5"/>
            </a:solidFill>
          </p:grpSpPr>
          <p:sp>
            <p:nvSpPr>
              <p:cNvPr id="217" name="Larme 216"/>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8" name="Image 217"/>
              <p:cNvPicPr>
                <a:picLocks noChangeAspect="1"/>
              </p:cNvPicPr>
              <p:nvPr/>
            </p:nvPicPr>
            <p:blipFill>
              <a:blip r:embed="rId8" cstate="print">
                <a:extLst>
                  <a:ext uri="{28A0092B-C50C-407E-A947-70E740481C1C}">
                    <a14:useLocalDpi xmlns="" xmlns:a14="http://schemas.microsoft.com/office/drawing/2010/main"/>
                  </a:ext>
                </a:extLst>
              </a:blip>
              <a:stretch>
                <a:fillRect/>
              </a:stretch>
            </p:blipFill>
            <p:spPr>
              <a:xfrm>
                <a:off x="2549634" y="2660869"/>
                <a:ext cx="529896" cy="652180"/>
              </a:xfrm>
              <a:prstGeom prst="rect">
                <a:avLst/>
              </a:prstGeom>
              <a:grpFill/>
            </p:spPr>
          </p:pic>
        </p:grpSp>
        <p:grpSp>
          <p:nvGrpSpPr>
            <p:cNvPr id="205" name="Grouper 204"/>
            <p:cNvGrpSpPr/>
            <p:nvPr/>
          </p:nvGrpSpPr>
          <p:grpSpPr>
            <a:xfrm>
              <a:off x="9018672" y="3484823"/>
              <a:ext cx="415134" cy="415133"/>
              <a:chOff x="2275515" y="2502364"/>
              <a:chExt cx="1040471" cy="1040470"/>
            </a:xfrm>
            <a:solidFill>
              <a:schemeClr val="accent5"/>
            </a:solidFill>
          </p:grpSpPr>
          <p:sp>
            <p:nvSpPr>
              <p:cNvPr id="215" name="Larme 214"/>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6" name="Image 215"/>
              <p:cNvPicPr>
                <a:picLocks noChangeAspect="1"/>
              </p:cNvPicPr>
              <p:nvPr/>
            </p:nvPicPr>
            <p:blipFill>
              <a:blip r:embed="rId8" cstate="print">
                <a:extLst>
                  <a:ext uri="{28A0092B-C50C-407E-A947-70E740481C1C}">
                    <a14:useLocalDpi xmlns="" xmlns:a14="http://schemas.microsoft.com/office/drawing/2010/main"/>
                  </a:ext>
                </a:extLst>
              </a:blip>
              <a:stretch>
                <a:fillRect/>
              </a:stretch>
            </p:blipFill>
            <p:spPr>
              <a:xfrm>
                <a:off x="2549634" y="2660869"/>
                <a:ext cx="529896" cy="652180"/>
              </a:xfrm>
              <a:prstGeom prst="rect">
                <a:avLst/>
              </a:prstGeom>
              <a:grpFill/>
            </p:spPr>
          </p:pic>
        </p:grpSp>
        <p:grpSp>
          <p:nvGrpSpPr>
            <p:cNvPr id="206" name="Grouper 205"/>
            <p:cNvGrpSpPr/>
            <p:nvPr/>
          </p:nvGrpSpPr>
          <p:grpSpPr>
            <a:xfrm>
              <a:off x="9222110" y="2735136"/>
              <a:ext cx="415134" cy="415133"/>
              <a:chOff x="2275515" y="2502364"/>
              <a:chExt cx="1040471" cy="1040470"/>
            </a:xfrm>
            <a:solidFill>
              <a:schemeClr val="accent5"/>
            </a:solidFill>
          </p:grpSpPr>
          <p:sp>
            <p:nvSpPr>
              <p:cNvPr id="213" name="Larme 212"/>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4" name="Image 213"/>
              <p:cNvPicPr>
                <a:picLocks noChangeAspect="1"/>
              </p:cNvPicPr>
              <p:nvPr/>
            </p:nvPicPr>
            <p:blipFill>
              <a:blip r:embed="rId8" cstate="print">
                <a:extLst>
                  <a:ext uri="{28A0092B-C50C-407E-A947-70E740481C1C}">
                    <a14:useLocalDpi xmlns="" xmlns:a14="http://schemas.microsoft.com/office/drawing/2010/main"/>
                  </a:ext>
                </a:extLst>
              </a:blip>
              <a:stretch>
                <a:fillRect/>
              </a:stretch>
            </p:blipFill>
            <p:spPr>
              <a:xfrm>
                <a:off x="2549634" y="2660869"/>
                <a:ext cx="529896" cy="652180"/>
              </a:xfrm>
              <a:prstGeom prst="rect">
                <a:avLst/>
              </a:prstGeom>
              <a:grpFill/>
            </p:spPr>
          </p:pic>
        </p:grpSp>
        <p:grpSp>
          <p:nvGrpSpPr>
            <p:cNvPr id="207" name="Grouper 206"/>
            <p:cNvGrpSpPr/>
            <p:nvPr/>
          </p:nvGrpSpPr>
          <p:grpSpPr>
            <a:xfrm>
              <a:off x="8912574" y="2851278"/>
              <a:ext cx="415134" cy="415133"/>
              <a:chOff x="2275515" y="2502364"/>
              <a:chExt cx="1040471" cy="1040470"/>
            </a:xfrm>
            <a:solidFill>
              <a:schemeClr val="accent5"/>
            </a:solidFill>
          </p:grpSpPr>
          <p:sp>
            <p:nvSpPr>
              <p:cNvPr id="211" name="Larme 210"/>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2" name="Image 211"/>
              <p:cNvPicPr>
                <a:picLocks noChangeAspect="1"/>
              </p:cNvPicPr>
              <p:nvPr/>
            </p:nvPicPr>
            <p:blipFill>
              <a:blip r:embed="rId8" cstate="print">
                <a:extLst>
                  <a:ext uri="{28A0092B-C50C-407E-A947-70E740481C1C}">
                    <a14:useLocalDpi xmlns="" xmlns:a14="http://schemas.microsoft.com/office/drawing/2010/main"/>
                  </a:ext>
                </a:extLst>
              </a:blip>
              <a:stretch>
                <a:fillRect/>
              </a:stretch>
            </p:blipFill>
            <p:spPr>
              <a:xfrm>
                <a:off x="2549634" y="2660869"/>
                <a:ext cx="529896" cy="652180"/>
              </a:xfrm>
              <a:prstGeom prst="rect">
                <a:avLst/>
              </a:prstGeom>
              <a:grpFill/>
            </p:spPr>
          </p:pic>
        </p:grpSp>
        <p:grpSp>
          <p:nvGrpSpPr>
            <p:cNvPr id="208" name="Grouper 207"/>
            <p:cNvGrpSpPr/>
            <p:nvPr/>
          </p:nvGrpSpPr>
          <p:grpSpPr>
            <a:xfrm>
              <a:off x="9320307" y="3068696"/>
              <a:ext cx="415134" cy="415133"/>
              <a:chOff x="2275515" y="2502364"/>
              <a:chExt cx="1040471" cy="1040470"/>
            </a:xfrm>
            <a:solidFill>
              <a:schemeClr val="accent5"/>
            </a:solidFill>
          </p:grpSpPr>
          <p:sp>
            <p:nvSpPr>
              <p:cNvPr id="209" name="Larme 208"/>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0" name="Image 209"/>
              <p:cNvPicPr>
                <a:picLocks noChangeAspect="1"/>
              </p:cNvPicPr>
              <p:nvPr/>
            </p:nvPicPr>
            <p:blipFill>
              <a:blip r:embed="rId8" cstate="print">
                <a:extLst>
                  <a:ext uri="{28A0092B-C50C-407E-A947-70E740481C1C}">
                    <a14:useLocalDpi xmlns="" xmlns:a14="http://schemas.microsoft.com/office/drawing/2010/main"/>
                  </a:ext>
                </a:extLst>
              </a:blip>
              <a:stretch>
                <a:fillRect/>
              </a:stretch>
            </p:blipFill>
            <p:spPr>
              <a:xfrm>
                <a:off x="2549634" y="2660869"/>
                <a:ext cx="529896" cy="652180"/>
              </a:xfrm>
              <a:prstGeom prst="rect">
                <a:avLst/>
              </a:prstGeom>
              <a:grpFill/>
            </p:spPr>
          </p:pic>
        </p:grpSp>
      </p:grpSp>
    </p:spTree>
    <p:extLst>
      <p:ext uri="{BB962C8B-B14F-4D97-AF65-F5344CB8AC3E}">
        <p14:creationId xmlns="" xmlns:p14="http://schemas.microsoft.com/office/powerpoint/2010/main" val="1353269226"/>
      </p:ext>
    </p:extLst>
  </p:cSld>
  <p:clrMapOvr>
    <a:masterClrMapping/>
  </p:clrMapOvr>
  <p:transition spd="slow">
    <p:push/>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er 8"/>
          <p:cNvGrpSpPr/>
          <p:nvPr/>
        </p:nvGrpSpPr>
        <p:grpSpPr>
          <a:xfrm>
            <a:off x="1746693" y="1334814"/>
            <a:ext cx="3842249" cy="3986557"/>
            <a:chOff x="1199690" y="1334814"/>
            <a:chExt cx="4529959" cy="3986557"/>
          </a:xfrm>
          <a:solidFill>
            <a:schemeClr val="bg2">
              <a:lumMod val="90000"/>
            </a:schemeClr>
          </a:solidFill>
        </p:grpSpPr>
        <p:sp>
          <p:nvSpPr>
            <p:cNvPr id="8" name="Double flèche horizontale 7"/>
            <p:cNvSpPr/>
            <p:nvPr/>
          </p:nvSpPr>
          <p:spPr>
            <a:xfrm>
              <a:off x="1199690" y="1334814"/>
              <a:ext cx="4529959" cy="231227"/>
            </a:xfrm>
            <a:prstGeom prst="leftRightArrow">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Double flèche horizontale 94"/>
            <p:cNvSpPr/>
            <p:nvPr/>
          </p:nvSpPr>
          <p:spPr>
            <a:xfrm>
              <a:off x="1199690" y="2570024"/>
              <a:ext cx="4529959" cy="231227"/>
            </a:xfrm>
            <a:prstGeom prst="leftRightArrow">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Double flèche horizontale 95"/>
            <p:cNvSpPr/>
            <p:nvPr/>
          </p:nvSpPr>
          <p:spPr>
            <a:xfrm>
              <a:off x="1199690" y="3971887"/>
              <a:ext cx="4529959" cy="231227"/>
            </a:xfrm>
            <a:prstGeom prst="leftRightArrow">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Double flèche horizontale 96"/>
            <p:cNvSpPr/>
            <p:nvPr/>
          </p:nvSpPr>
          <p:spPr>
            <a:xfrm>
              <a:off x="1199690" y="5090144"/>
              <a:ext cx="4529959" cy="231227"/>
            </a:xfrm>
            <a:prstGeom prst="leftRightArrow">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9" name="Image 28"/>
          <p:cNvPicPr>
            <a:picLocks noChangeAspect="1"/>
          </p:cNvPicPr>
          <p:nvPr/>
        </p:nvPicPr>
        <p:blipFill>
          <a:blip r:embed="rId3">
            <a:extLst>
              <a:ext uri="{28A0092B-C50C-407E-A947-70E740481C1C}">
                <a14:useLocalDpi xmlns="" xmlns:a14="http://schemas.microsoft.com/office/drawing/2010/main"/>
              </a:ext>
            </a:extLst>
          </a:blip>
          <a:stretch>
            <a:fillRect/>
          </a:stretch>
        </p:blipFill>
        <p:spPr>
          <a:xfrm>
            <a:off x="5496572" y="1066416"/>
            <a:ext cx="6433998" cy="4571125"/>
          </a:xfrm>
          <a:prstGeom prst="rect">
            <a:avLst/>
          </a:prstGeom>
        </p:spPr>
      </p:pic>
      <p:grpSp>
        <p:nvGrpSpPr>
          <p:cNvPr id="3" name="Grouper 2"/>
          <p:cNvGrpSpPr/>
          <p:nvPr/>
        </p:nvGrpSpPr>
        <p:grpSpPr>
          <a:xfrm>
            <a:off x="6976885" y="3377639"/>
            <a:ext cx="923289" cy="729449"/>
            <a:chOff x="6976885" y="3377639"/>
            <a:chExt cx="923289" cy="729449"/>
          </a:xfrm>
        </p:grpSpPr>
        <p:grpSp>
          <p:nvGrpSpPr>
            <p:cNvPr id="60" name="Grouper 59"/>
            <p:cNvGrpSpPr/>
            <p:nvPr/>
          </p:nvGrpSpPr>
          <p:grpSpPr>
            <a:xfrm>
              <a:off x="7165188" y="3377639"/>
              <a:ext cx="415134" cy="415133"/>
              <a:chOff x="2275515" y="2502364"/>
              <a:chExt cx="1040471" cy="1040470"/>
            </a:xfrm>
            <a:solidFill>
              <a:srgbClr val="00B050"/>
            </a:solidFill>
          </p:grpSpPr>
          <p:sp>
            <p:nvSpPr>
              <p:cNvPr id="61" name="Larme 60"/>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Image 61"/>
              <p:cNvPicPr>
                <a:picLocks noChangeAspect="1"/>
              </p:cNvPicPr>
              <p:nvPr/>
            </p:nvPicPr>
            <p:blipFill>
              <a:blip r:embed="rId4" cstate="print">
                <a:extLst>
                  <a:ext uri="{28A0092B-C50C-407E-A947-70E740481C1C}">
                    <a14:useLocalDpi xmlns="" xmlns:a14="http://schemas.microsoft.com/office/drawing/2010/main"/>
                  </a:ext>
                </a:extLst>
              </a:blip>
              <a:stretch>
                <a:fillRect/>
              </a:stretch>
            </p:blipFill>
            <p:spPr>
              <a:xfrm>
                <a:off x="2549634" y="2660869"/>
                <a:ext cx="529896" cy="652180"/>
              </a:xfrm>
              <a:prstGeom prst="rect">
                <a:avLst/>
              </a:prstGeom>
              <a:grpFill/>
            </p:spPr>
          </p:pic>
        </p:grpSp>
        <p:grpSp>
          <p:nvGrpSpPr>
            <p:cNvPr id="63" name="Grouper 62"/>
            <p:cNvGrpSpPr/>
            <p:nvPr/>
          </p:nvGrpSpPr>
          <p:grpSpPr>
            <a:xfrm>
              <a:off x="7464822" y="3381669"/>
              <a:ext cx="415134" cy="415133"/>
              <a:chOff x="2275515" y="2502364"/>
              <a:chExt cx="1040471" cy="1040470"/>
            </a:xfrm>
            <a:solidFill>
              <a:srgbClr val="00B050"/>
            </a:solidFill>
          </p:grpSpPr>
          <p:sp>
            <p:nvSpPr>
              <p:cNvPr id="64" name="Larme 63"/>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5" name="Image 64"/>
              <p:cNvPicPr>
                <a:picLocks noChangeAspect="1"/>
              </p:cNvPicPr>
              <p:nvPr/>
            </p:nvPicPr>
            <p:blipFill>
              <a:blip r:embed="rId4" cstate="print">
                <a:extLst>
                  <a:ext uri="{28A0092B-C50C-407E-A947-70E740481C1C}">
                    <a14:useLocalDpi xmlns="" xmlns:a14="http://schemas.microsoft.com/office/drawing/2010/main"/>
                  </a:ext>
                </a:extLst>
              </a:blip>
              <a:stretch>
                <a:fillRect/>
              </a:stretch>
            </p:blipFill>
            <p:spPr>
              <a:xfrm>
                <a:off x="2549634" y="2660869"/>
                <a:ext cx="529896" cy="652180"/>
              </a:xfrm>
              <a:prstGeom prst="rect">
                <a:avLst/>
              </a:prstGeom>
              <a:grpFill/>
            </p:spPr>
          </p:pic>
        </p:grpSp>
        <p:grpSp>
          <p:nvGrpSpPr>
            <p:cNvPr id="66" name="Grouper 65"/>
            <p:cNvGrpSpPr/>
            <p:nvPr/>
          </p:nvGrpSpPr>
          <p:grpSpPr>
            <a:xfrm>
              <a:off x="6976885" y="3662259"/>
              <a:ext cx="415134" cy="415133"/>
              <a:chOff x="2275515" y="2502364"/>
              <a:chExt cx="1040471" cy="1040470"/>
            </a:xfrm>
            <a:solidFill>
              <a:srgbClr val="00B050"/>
            </a:solidFill>
          </p:grpSpPr>
          <p:sp>
            <p:nvSpPr>
              <p:cNvPr id="67" name="Larme 66"/>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8" name="Image 67"/>
              <p:cNvPicPr>
                <a:picLocks noChangeAspect="1"/>
              </p:cNvPicPr>
              <p:nvPr/>
            </p:nvPicPr>
            <p:blipFill>
              <a:blip r:embed="rId4" cstate="print">
                <a:extLst>
                  <a:ext uri="{28A0092B-C50C-407E-A947-70E740481C1C}">
                    <a14:useLocalDpi xmlns="" xmlns:a14="http://schemas.microsoft.com/office/drawing/2010/main"/>
                  </a:ext>
                </a:extLst>
              </a:blip>
              <a:stretch>
                <a:fillRect/>
              </a:stretch>
            </p:blipFill>
            <p:spPr>
              <a:xfrm>
                <a:off x="2549634" y="2660869"/>
                <a:ext cx="529896" cy="652180"/>
              </a:xfrm>
              <a:prstGeom prst="rect">
                <a:avLst/>
              </a:prstGeom>
              <a:grpFill/>
            </p:spPr>
          </p:pic>
        </p:grpSp>
        <p:grpSp>
          <p:nvGrpSpPr>
            <p:cNvPr id="69" name="Grouper 68"/>
            <p:cNvGrpSpPr/>
            <p:nvPr/>
          </p:nvGrpSpPr>
          <p:grpSpPr>
            <a:xfrm>
              <a:off x="7328554" y="3691955"/>
              <a:ext cx="415134" cy="415133"/>
              <a:chOff x="2275515" y="2502364"/>
              <a:chExt cx="1040471" cy="1040470"/>
            </a:xfrm>
            <a:solidFill>
              <a:srgbClr val="00B050"/>
            </a:solidFill>
          </p:grpSpPr>
          <p:sp>
            <p:nvSpPr>
              <p:cNvPr id="70" name="Larme 69"/>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 name="Image 70"/>
              <p:cNvPicPr>
                <a:picLocks noChangeAspect="1"/>
              </p:cNvPicPr>
              <p:nvPr/>
            </p:nvPicPr>
            <p:blipFill>
              <a:blip r:embed="rId4" cstate="print">
                <a:extLst>
                  <a:ext uri="{28A0092B-C50C-407E-A947-70E740481C1C}">
                    <a14:useLocalDpi xmlns="" xmlns:a14="http://schemas.microsoft.com/office/drawing/2010/main"/>
                  </a:ext>
                </a:extLst>
              </a:blip>
              <a:stretch>
                <a:fillRect/>
              </a:stretch>
            </p:blipFill>
            <p:spPr>
              <a:xfrm>
                <a:off x="2549634" y="2660869"/>
                <a:ext cx="529896" cy="652180"/>
              </a:xfrm>
              <a:prstGeom prst="rect">
                <a:avLst/>
              </a:prstGeom>
              <a:grpFill/>
            </p:spPr>
          </p:pic>
        </p:grpSp>
        <p:grpSp>
          <p:nvGrpSpPr>
            <p:cNvPr id="75" name="Grouper 74"/>
            <p:cNvGrpSpPr/>
            <p:nvPr/>
          </p:nvGrpSpPr>
          <p:grpSpPr>
            <a:xfrm>
              <a:off x="7485040" y="3616866"/>
              <a:ext cx="415134" cy="415133"/>
              <a:chOff x="2275515" y="2502364"/>
              <a:chExt cx="1040471" cy="1040470"/>
            </a:xfrm>
            <a:solidFill>
              <a:srgbClr val="00B050"/>
            </a:solidFill>
          </p:grpSpPr>
          <p:sp>
            <p:nvSpPr>
              <p:cNvPr id="76" name="Larme 75"/>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7" name="Image 76"/>
              <p:cNvPicPr>
                <a:picLocks noChangeAspect="1"/>
              </p:cNvPicPr>
              <p:nvPr/>
            </p:nvPicPr>
            <p:blipFill>
              <a:blip r:embed="rId4" cstate="print">
                <a:extLst>
                  <a:ext uri="{28A0092B-C50C-407E-A947-70E740481C1C}">
                    <a14:useLocalDpi xmlns="" xmlns:a14="http://schemas.microsoft.com/office/drawing/2010/main"/>
                  </a:ext>
                </a:extLst>
              </a:blip>
              <a:stretch>
                <a:fillRect/>
              </a:stretch>
            </p:blipFill>
            <p:spPr>
              <a:xfrm>
                <a:off x="2549634" y="2660869"/>
                <a:ext cx="529896" cy="652180"/>
              </a:xfrm>
              <a:prstGeom prst="rect">
                <a:avLst/>
              </a:prstGeom>
              <a:grpFill/>
            </p:spPr>
          </p:pic>
        </p:grpSp>
      </p:grpSp>
      <p:grpSp>
        <p:nvGrpSpPr>
          <p:cNvPr id="6" name="Grouper 5"/>
          <p:cNvGrpSpPr/>
          <p:nvPr/>
        </p:nvGrpSpPr>
        <p:grpSpPr>
          <a:xfrm>
            <a:off x="8414370" y="1866765"/>
            <a:ext cx="919152" cy="1577048"/>
            <a:chOff x="8414370" y="1866765"/>
            <a:chExt cx="919152" cy="1577048"/>
          </a:xfrm>
        </p:grpSpPr>
        <p:grpSp>
          <p:nvGrpSpPr>
            <p:cNvPr id="33" name="Grouper 32"/>
            <p:cNvGrpSpPr/>
            <p:nvPr/>
          </p:nvGrpSpPr>
          <p:grpSpPr>
            <a:xfrm>
              <a:off x="8506004" y="2262677"/>
              <a:ext cx="415134" cy="415133"/>
              <a:chOff x="2275515" y="2502364"/>
              <a:chExt cx="1040471" cy="1040470"/>
            </a:xfrm>
            <a:solidFill>
              <a:schemeClr val="accent2">
                <a:lumMod val="50000"/>
              </a:schemeClr>
            </a:solidFill>
          </p:grpSpPr>
          <p:sp>
            <p:nvSpPr>
              <p:cNvPr id="34" name="Larme 33"/>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5" name="Image 34"/>
              <p:cNvPicPr>
                <a:picLocks noChangeAspect="1"/>
              </p:cNvPicPr>
              <p:nvPr/>
            </p:nvPicPr>
            <p:blipFill>
              <a:blip r:embed="rId4" cstate="print">
                <a:extLst>
                  <a:ext uri="{28A0092B-C50C-407E-A947-70E740481C1C}">
                    <a14:useLocalDpi xmlns="" xmlns:a14="http://schemas.microsoft.com/office/drawing/2010/main"/>
                  </a:ext>
                </a:extLst>
              </a:blip>
              <a:stretch>
                <a:fillRect/>
              </a:stretch>
            </p:blipFill>
            <p:spPr>
              <a:xfrm>
                <a:off x="2549634" y="2660869"/>
                <a:ext cx="529896" cy="652180"/>
              </a:xfrm>
              <a:prstGeom prst="rect">
                <a:avLst/>
              </a:prstGeom>
              <a:grpFill/>
            </p:spPr>
          </p:pic>
        </p:grpSp>
        <p:grpSp>
          <p:nvGrpSpPr>
            <p:cNvPr id="36" name="Grouper 35"/>
            <p:cNvGrpSpPr/>
            <p:nvPr/>
          </p:nvGrpSpPr>
          <p:grpSpPr>
            <a:xfrm>
              <a:off x="8918388" y="2657614"/>
              <a:ext cx="415134" cy="415133"/>
              <a:chOff x="2275515" y="2502364"/>
              <a:chExt cx="1040471" cy="1040470"/>
            </a:xfrm>
            <a:solidFill>
              <a:schemeClr val="accent2">
                <a:lumMod val="50000"/>
              </a:schemeClr>
            </a:solidFill>
          </p:grpSpPr>
          <p:sp>
            <p:nvSpPr>
              <p:cNvPr id="37" name="Larme 36"/>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8" name="Image 37"/>
              <p:cNvPicPr>
                <a:picLocks noChangeAspect="1"/>
              </p:cNvPicPr>
              <p:nvPr/>
            </p:nvPicPr>
            <p:blipFill>
              <a:blip r:embed="rId4" cstate="print">
                <a:extLst>
                  <a:ext uri="{28A0092B-C50C-407E-A947-70E740481C1C}">
                    <a14:useLocalDpi xmlns="" xmlns:a14="http://schemas.microsoft.com/office/drawing/2010/main"/>
                  </a:ext>
                </a:extLst>
              </a:blip>
              <a:stretch>
                <a:fillRect/>
              </a:stretch>
            </p:blipFill>
            <p:spPr>
              <a:xfrm>
                <a:off x="2549634" y="2660869"/>
                <a:ext cx="529896" cy="652180"/>
              </a:xfrm>
              <a:prstGeom prst="rect">
                <a:avLst/>
              </a:prstGeom>
              <a:grpFill/>
            </p:spPr>
          </p:pic>
        </p:grpSp>
        <p:grpSp>
          <p:nvGrpSpPr>
            <p:cNvPr id="72" name="Grouper 71"/>
            <p:cNvGrpSpPr/>
            <p:nvPr/>
          </p:nvGrpSpPr>
          <p:grpSpPr>
            <a:xfrm>
              <a:off x="8414370" y="3028680"/>
              <a:ext cx="415134" cy="415133"/>
              <a:chOff x="2275515" y="2502364"/>
              <a:chExt cx="1040471" cy="1040470"/>
            </a:xfrm>
            <a:solidFill>
              <a:schemeClr val="accent2">
                <a:lumMod val="50000"/>
              </a:schemeClr>
            </a:solidFill>
          </p:grpSpPr>
          <p:sp>
            <p:nvSpPr>
              <p:cNvPr id="73" name="Larme 72"/>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4" name="Image 73"/>
              <p:cNvPicPr>
                <a:picLocks noChangeAspect="1"/>
              </p:cNvPicPr>
              <p:nvPr/>
            </p:nvPicPr>
            <p:blipFill>
              <a:blip r:embed="rId4" cstate="print">
                <a:extLst>
                  <a:ext uri="{28A0092B-C50C-407E-A947-70E740481C1C}">
                    <a14:useLocalDpi xmlns="" xmlns:a14="http://schemas.microsoft.com/office/drawing/2010/main"/>
                  </a:ext>
                </a:extLst>
              </a:blip>
              <a:stretch>
                <a:fillRect/>
              </a:stretch>
            </p:blipFill>
            <p:spPr>
              <a:xfrm>
                <a:off x="2549634" y="2660869"/>
                <a:ext cx="529896" cy="652180"/>
              </a:xfrm>
              <a:prstGeom prst="rect">
                <a:avLst/>
              </a:prstGeom>
              <a:grpFill/>
            </p:spPr>
          </p:pic>
        </p:grpSp>
        <p:grpSp>
          <p:nvGrpSpPr>
            <p:cNvPr id="81" name="Grouper 80"/>
            <p:cNvGrpSpPr/>
            <p:nvPr/>
          </p:nvGrpSpPr>
          <p:grpSpPr>
            <a:xfrm>
              <a:off x="8721770" y="1874327"/>
              <a:ext cx="415134" cy="415133"/>
              <a:chOff x="2275515" y="2502364"/>
              <a:chExt cx="1040471" cy="1040470"/>
            </a:xfrm>
            <a:solidFill>
              <a:schemeClr val="accent2">
                <a:lumMod val="50000"/>
              </a:schemeClr>
            </a:solidFill>
          </p:grpSpPr>
          <p:sp>
            <p:nvSpPr>
              <p:cNvPr id="82" name="Larme 81"/>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3" name="Image 82"/>
              <p:cNvPicPr>
                <a:picLocks noChangeAspect="1"/>
              </p:cNvPicPr>
              <p:nvPr/>
            </p:nvPicPr>
            <p:blipFill>
              <a:blip r:embed="rId4" cstate="print">
                <a:extLst>
                  <a:ext uri="{28A0092B-C50C-407E-A947-70E740481C1C}">
                    <a14:useLocalDpi xmlns="" xmlns:a14="http://schemas.microsoft.com/office/drawing/2010/main"/>
                  </a:ext>
                </a:extLst>
              </a:blip>
              <a:stretch>
                <a:fillRect/>
              </a:stretch>
            </p:blipFill>
            <p:spPr>
              <a:xfrm>
                <a:off x="2549634" y="2660869"/>
                <a:ext cx="529896" cy="652180"/>
              </a:xfrm>
              <a:prstGeom prst="rect">
                <a:avLst/>
              </a:prstGeom>
              <a:grpFill/>
            </p:spPr>
          </p:pic>
        </p:grpSp>
        <p:grpSp>
          <p:nvGrpSpPr>
            <p:cNvPr id="84" name="Grouper 83"/>
            <p:cNvGrpSpPr/>
            <p:nvPr/>
          </p:nvGrpSpPr>
          <p:grpSpPr>
            <a:xfrm>
              <a:off x="8912574" y="1866765"/>
              <a:ext cx="415134" cy="415133"/>
              <a:chOff x="2275515" y="2502364"/>
              <a:chExt cx="1040471" cy="1040470"/>
            </a:xfrm>
            <a:solidFill>
              <a:schemeClr val="accent2">
                <a:lumMod val="50000"/>
              </a:schemeClr>
            </a:solidFill>
          </p:grpSpPr>
          <p:sp>
            <p:nvSpPr>
              <p:cNvPr id="85" name="Larme 84"/>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6" name="Image 85"/>
              <p:cNvPicPr>
                <a:picLocks noChangeAspect="1"/>
              </p:cNvPicPr>
              <p:nvPr/>
            </p:nvPicPr>
            <p:blipFill>
              <a:blip r:embed="rId4" cstate="print">
                <a:extLst>
                  <a:ext uri="{28A0092B-C50C-407E-A947-70E740481C1C}">
                    <a14:useLocalDpi xmlns="" xmlns:a14="http://schemas.microsoft.com/office/drawing/2010/main"/>
                  </a:ext>
                </a:extLst>
              </a:blip>
              <a:stretch>
                <a:fillRect/>
              </a:stretch>
            </p:blipFill>
            <p:spPr>
              <a:xfrm>
                <a:off x="2549634" y="2660869"/>
                <a:ext cx="529896" cy="652180"/>
              </a:xfrm>
              <a:prstGeom prst="rect">
                <a:avLst/>
              </a:prstGeom>
              <a:grpFill/>
            </p:spPr>
          </p:pic>
        </p:grpSp>
      </p:grpSp>
      <p:grpSp>
        <p:nvGrpSpPr>
          <p:cNvPr id="10" name="Grouper 9"/>
          <p:cNvGrpSpPr/>
          <p:nvPr/>
        </p:nvGrpSpPr>
        <p:grpSpPr>
          <a:xfrm>
            <a:off x="1746693" y="614898"/>
            <a:ext cx="1028577" cy="5544008"/>
            <a:chOff x="1746693" y="614898"/>
            <a:chExt cx="1028577" cy="5544008"/>
          </a:xfrm>
        </p:grpSpPr>
        <p:pic>
          <p:nvPicPr>
            <p:cNvPr id="88" name="Image 87"/>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 xmlns:a14="http://schemas.microsoft.com/office/drawing/2010/main"/>
                </a:ext>
              </a:extLst>
            </a:blip>
            <a:stretch>
              <a:fillRect/>
            </a:stretch>
          </p:blipFill>
          <p:spPr>
            <a:xfrm>
              <a:off x="1944755" y="3510158"/>
              <a:ext cx="565565" cy="1254123"/>
            </a:xfrm>
            <a:prstGeom prst="rect">
              <a:avLst/>
            </a:prstGeom>
          </p:spPr>
        </p:pic>
        <p:pic>
          <p:nvPicPr>
            <p:cNvPr id="89" name="Image 88"/>
            <p:cNvPicPr>
              <a:picLocks noChangeAspect="1"/>
            </p:cNvPicPr>
            <p:nvPr/>
          </p:nvPicPr>
          <p:blipFill rotWithShape="1">
            <a:blip r:embed="rId6" cstate="print">
              <a:clrChange>
                <a:clrFrom>
                  <a:srgbClr val="FFFFFF"/>
                </a:clrFrom>
                <a:clrTo>
                  <a:srgbClr val="FFFFFF">
                    <a:alpha val="0"/>
                  </a:srgbClr>
                </a:clrTo>
              </a:clrChange>
              <a:extLst>
                <a:ext uri="{28A0092B-C50C-407E-A947-70E740481C1C}">
                  <a14:useLocalDpi xmlns="" xmlns:a14="http://schemas.microsoft.com/office/drawing/2010/main"/>
                </a:ext>
              </a:extLst>
            </a:blip>
            <a:srcRect/>
            <a:stretch/>
          </p:blipFill>
          <p:spPr>
            <a:xfrm>
              <a:off x="1903862" y="614898"/>
              <a:ext cx="608311" cy="1311134"/>
            </a:xfrm>
            <a:prstGeom prst="rect">
              <a:avLst/>
            </a:prstGeom>
          </p:spPr>
        </p:pic>
        <p:pic>
          <p:nvPicPr>
            <p:cNvPr id="90" name="Image 89"/>
            <p:cNvPicPr>
              <a:picLocks noChangeAspect="1"/>
            </p:cNvPicPr>
            <p:nvPr/>
          </p:nvPicPr>
          <p:blipFill>
            <a:blip r:embed="rId7" cstate="print">
              <a:clrChange>
                <a:clrFrom>
                  <a:srgbClr val="FFFFFF"/>
                </a:clrFrom>
                <a:clrTo>
                  <a:srgbClr val="FFFFFF">
                    <a:alpha val="0"/>
                  </a:srgbClr>
                </a:clrTo>
              </a:clrChange>
              <a:extLst>
                <a:ext uri="{28A0092B-C50C-407E-A947-70E740481C1C}">
                  <a14:useLocalDpi xmlns="" xmlns:a14="http://schemas.microsoft.com/office/drawing/2010/main"/>
                </a:ext>
              </a:extLst>
            </a:blip>
            <a:stretch>
              <a:fillRect/>
            </a:stretch>
          </p:blipFill>
          <p:spPr>
            <a:xfrm>
              <a:off x="1746693" y="4787469"/>
              <a:ext cx="1028577" cy="1371437"/>
            </a:xfrm>
            <a:prstGeom prst="rect">
              <a:avLst/>
            </a:prstGeom>
          </p:spPr>
        </p:pic>
        <p:pic>
          <p:nvPicPr>
            <p:cNvPr id="91" name="Image 90"/>
            <p:cNvPicPr>
              <a:picLocks noChangeAspect="1"/>
            </p:cNvPicPr>
            <p:nvPr/>
          </p:nvPicPr>
          <p:blipFill rotWithShape="1">
            <a:blip r:embed="rId8" cstate="print">
              <a:clrChange>
                <a:clrFrom>
                  <a:srgbClr val="FFFFFF"/>
                </a:clrFrom>
                <a:clrTo>
                  <a:srgbClr val="FFFFFF">
                    <a:alpha val="0"/>
                  </a:srgbClr>
                </a:clrTo>
              </a:clrChange>
              <a:extLst>
                <a:ext uri="{28A0092B-C50C-407E-A947-70E740481C1C}">
                  <a14:useLocalDpi xmlns="" xmlns:a14="http://schemas.microsoft.com/office/drawing/2010/main"/>
                </a:ext>
              </a:extLst>
            </a:blip>
            <a:srcRect/>
            <a:stretch/>
          </p:blipFill>
          <p:spPr>
            <a:xfrm flipH="1">
              <a:off x="1944755" y="2039017"/>
              <a:ext cx="522073" cy="1401863"/>
            </a:xfrm>
            <a:prstGeom prst="rect">
              <a:avLst/>
            </a:prstGeom>
          </p:spPr>
        </p:pic>
      </p:grpSp>
      <p:pic>
        <p:nvPicPr>
          <p:cNvPr id="92" name="Image 91"/>
          <p:cNvPicPr>
            <a:picLocks noChangeAspect="1"/>
          </p:cNvPicPr>
          <p:nvPr/>
        </p:nvPicPr>
        <p:blipFill>
          <a:blip r:embed="rId9"/>
          <a:stretch>
            <a:fillRect/>
          </a:stretch>
        </p:blipFill>
        <p:spPr>
          <a:xfrm flipH="1">
            <a:off x="72731" y="2157230"/>
            <a:ext cx="1372561" cy="1372561"/>
          </a:xfrm>
          <a:prstGeom prst="rect">
            <a:avLst/>
          </a:prstGeom>
        </p:spPr>
      </p:pic>
      <p:grpSp>
        <p:nvGrpSpPr>
          <p:cNvPr id="2" name="Grouper 1"/>
          <p:cNvGrpSpPr/>
          <p:nvPr/>
        </p:nvGrpSpPr>
        <p:grpSpPr>
          <a:xfrm>
            <a:off x="285258" y="3614228"/>
            <a:ext cx="1388274" cy="872841"/>
            <a:chOff x="4529192" y="5164524"/>
            <a:chExt cx="2552186" cy="1604620"/>
          </a:xfrm>
        </p:grpSpPr>
        <p:pic>
          <p:nvPicPr>
            <p:cNvPr id="93" name="Image 92"/>
            <p:cNvPicPr>
              <a:picLocks noChangeAspect="1"/>
            </p:cNvPicPr>
            <p:nvPr/>
          </p:nvPicPr>
          <p:blipFill>
            <a:blip r:embed="rId10" cstate="print">
              <a:clrChange>
                <a:clrFrom>
                  <a:srgbClr val="FEFEFE"/>
                </a:clrFrom>
                <a:clrTo>
                  <a:srgbClr val="FEFEFE">
                    <a:alpha val="0"/>
                  </a:srgbClr>
                </a:clrTo>
              </a:clrChange>
              <a:extLst>
                <a:ext uri="{28A0092B-C50C-407E-A947-70E740481C1C}">
                  <a14:useLocalDpi xmlns="" xmlns:a14="http://schemas.microsoft.com/office/drawing/2010/main"/>
                </a:ext>
              </a:extLst>
            </a:blip>
            <a:stretch>
              <a:fillRect/>
            </a:stretch>
          </p:blipFill>
          <p:spPr>
            <a:xfrm>
              <a:off x="5307221" y="5353605"/>
              <a:ext cx="1774157" cy="1327661"/>
            </a:xfrm>
            <a:prstGeom prst="rect">
              <a:avLst/>
            </a:prstGeom>
          </p:spPr>
        </p:pic>
        <p:pic>
          <p:nvPicPr>
            <p:cNvPr id="94" name="Image 93"/>
            <p:cNvPicPr>
              <a:picLocks noChangeAspect="1"/>
            </p:cNvPicPr>
            <p:nvPr/>
          </p:nvPicPr>
          <p:blipFill rotWithShape="1">
            <a:blip r:embed="rId11" cstate="print">
              <a:clrChange>
                <a:clrFrom>
                  <a:srgbClr val="FFFFFF"/>
                </a:clrFrom>
                <a:clrTo>
                  <a:srgbClr val="FFFFFF">
                    <a:alpha val="0"/>
                  </a:srgbClr>
                </a:clrTo>
              </a:clrChange>
              <a:extLst>
                <a:ext uri="{28A0092B-C50C-407E-A947-70E740481C1C}">
                  <a14:useLocalDpi xmlns="" xmlns:a14="http://schemas.microsoft.com/office/drawing/2010/main"/>
                </a:ext>
              </a:extLst>
            </a:blip>
            <a:srcRect/>
            <a:stretch/>
          </p:blipFill>
          <p:spPr>
            <a:xfrm>
              <a:off x="4529192" y="5164524"/>
              <a:ext cx="504133" cy="1604620"/>
            </a:xfrm>
            <a:prstGeom prst="rect">
              <a:avLst/>
            </a:prstGeom>
          </p:spPr>
        </p:pic>
      </p:grpSp>
      <p:grpSp>
        <p:nvGrpSpPr>
          <p:cNvPr id="7" name="Grouper 6"/>
          <p:cNvGrpSpPr/>
          <p:nvPr/>
        </p:nvGrpSpPr>
        <p:grpSpPr>
          <a:xfrm>
            <a:off x="7100892" y="1867151"/>
            <a:ext cx="1427018" cy="999184"/>
            <a:chOff x="2382658" y="847371"/>
            <a:chExt cx="1427018" cy="999184"/>
          </a:xfrm>
        </p:grpSpPr>
        <p:grpSp>
          <p:nvGrpSpPr>
            <p:cNvPr id="28" name="Grouper 27"/>
            <p:cNvGrpSpPr/>
            <p:nvPr/>
          </p:nvGrpSpPr>
          <p:grpSpPr>
            <a:xfrm>
              <a:off x="2382658" y="1404553"/>
              <a:ext cx="415134" cy="415133"/>
              <a:chOff x="2275515" y="2502364"/>
              <a:chExt cx="1040471" cy="1040470"/>
            </a:xfrm>
          </p:grpSpPr>
          <p:sp>
            <p:nvSpPr>
              <p:cNvPr id="26" name="Larme 25"/>
              <p:cNvSpPr/>
              <p:nvPr/>
            </p:nvSpPr>
            <p:spPr>
              <a:xfrm rot="8100000">
                <a:off x="2275515" y="2502364"/>
                <a:ext cx="1040471" cy="1040470"/>
              </a:xfrm>
              <a:prstGeom prst="teardrop">
                <a:avLst>
                  <a:gd name="adj" fmla="val 151613"/>
                </a:avLst>
              </a:prstGeom>
              <a:solidFill>
                <a:srgbClr val="FF0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Image 26"/>
              <p:cNvPicPr>
                <a:picLocks noChangeAspect="1"/>
              </p:cNvPicPr>
              <p:nvPr/>
            </p:nvPicPr>
            <p:blipFill>
              <a:blip r:embed="rId4" cstate="print">
                <a:extLst>
                  <a:ext uri="{28A0092B-C50C-407E-A947-70E740481C1C}">
                    <a14:useLocalDpi xmlns="" xmlns:a14="http://schemas.microsoft.com/office/drawing/2010/main"/>
                  </a:ext>
                </a:extLst>
              </a:blip>
              <a:stretch>
                <a:fillRect/>
              </a:stretch>
            </p:blipFill>
            <p:spPr>
              <a:xfrm>
                <a:off x="2549634" y="2660869"/>
                <a:ext cx="529896" cy="652180"/>
              </a:xfrm>
              <a:prstGeom prst="rect">
                <a:avLst/>
              </a:prstGeom>
            </p:spPr>
          </p:pic>
        </p:grpSp>
        <p:grpSp>
          <p:nvGrpSpPr>
            <p:cNvPr id="30" name="Grouper 29"/>
            <p:cNvGrpSpPr/>
            <p:nvPr/>
          </p:nvGrpSpPr>
          <p:grpSpPr>
            <a:xfrm>
              <a:off x="3005795" y="1111008"/>
              <a:ext cx="415134" cy="415133"/>
              <a:chOff x="2275515" y="2502364"/>
              <a:chExt cx="1040471" cy="1040470"/>
            </a:xfrm>
          </p:grpSpPr>
          <p:sp>
            <p:nvSpPr>
              <p:cNvPr id="31" name="Larme 30"/>
              <p:cNvSpPr/>
              <p:nvPr/>
            </p:nvSpPr>
            <p:spPr>
              <a:xfrm rot="8100000">
                <a:off x="2275515" y="2502364"/>
                <a:ext cx="1040471" cy="1040470"/>
              </a:xfrm>
              <a:prstGeom prst="teardrop">
                <a:avLst>
                  <a:gd name="adj" fmla="val 151613"/>
                </a:avLst>
              </a:prstGeom>
              <a:solidFill>
                <a:srgbClr val="FF0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Image 31"/>
              <p:cNvPicPr>
                <a:picLocks noChangeAspect="1"/>
              </p:cNvPicPr>
              <p:nvPr/>
            </p:nvPicPr>
            <p:blipFill>
              <a:blip r:embed="rId4" cstate="print">
                <a:extLst>
                  <a:ext uri="{28A0092B-C50C-407E-A947-70E740481C1C}">
                    <a14:useLocalDpi xmlns="" xmlns:a14="http://schemas.microsoft.com/office/drawing/2010/main"/>
                  </a:ext>
                </a:extLst>
              </a:blip>
              <a:stretch>
                <a:fillRect/>
              </a:stretch>
            </p:blipFill>
            <p:spPr>
              <a:xfrm>
                <a:off x="2549634" y="2660869"/>
                <a:ext cx="529896" cy="652180"/>
              </a:xfrm>
              <a:prstGeom prst="rect">
                <a:avLst/>
              </a:prstGeom>
            </p:spPr>
          </p:pic>
        </p:grpSp>
        <p:grpSp>
          <p:nvGrpSpPr>
            <p:cNvPr id="39" name="Grouper 38"/>
            <p:cNvGrpSpPr/>
            <p:nvPr/>
          </p:nvGrpSpPr>
          <p:grpSpPr>
            <a:xfrm>
              <a:off x="3394542" y="847371"/>
              <a:ext cx="415134" cy="415133"/>
              <a:chOff x="2275515" y="2502364"/>
              <a:chExt cx="1040471" cy="1040470"/>
            </a:xfrm>
          </p:grpSpPr>
          <p:sp>
            <p:nvSpPr>
              <p:cNvPr id="40" name="Larme 39"/>
              <p:cNvSpPr/>
              <p:nvPr/>
            </p:nvSpPr>
            <p:spPr>
              <a:xfrm rot="8100000">
                <a:off x="2275515" y="2502364"/>
                <a:ext cx="1040471" cy="1040470"/>
              </a:xfrm>
              <a:prstGeom prst="teardrop">
                <a:avLst>
                  <a:gd name="adj" fmla="val 151613"/>
                </a:avLst>
              </a:prstGeom>
              <a:solidFill>
                <a:srgbClr val="FF0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 name="Image 40"/>
              <p:cNvPicPr>
                <a:picLocks noChangeAspect="1"/>
              </p:cNvPicPr>
              <p:nvPr/>
            </p:nvPicPr>
            <p:blipFill>
              <a:blip r:embed="rId4" cstate="print">
                <a:extLst>
                  <a:ext uri="{28A0092B-C50C-407E-A947-70E740481C1C}">
                    <a14:useLocalDpi xmlns="" xmlns:a14="http://schemas.microsoft.com/office/drawing/2010/main"/>
                  </a:ext>
                </a:extLst>
              </a:blip>
              <a:stretch>
                <a:fillRect/>
              </a:stretch>
            </p:blipFill>
            <p:spPr>
              <a:xfrm>
                <a:off x="2549634" y="2660869"/>
                <a:ext cx="529896" cy="652180"/>
              </a:xfrm>
              <a:prstGeom prst="rect">
                <a:avLst/>
              </a:prstGeom>
            </p:spPr>
          </p:pic>
        </p:grpSp>
        <p:grpSp>
          <p:nvGrpSpPr>
            <p:cNvPr id="54" name="Grouper 53"/>
            <p:cNvGrpSpPr/>
            <p:nvPr/>
          </p:nvGrpSpPr>
          <p:grpSpPr>
            <a:xfrm>
              <a:off x="3367472" y="1164747"/>
              <a:ext cx="415134" cy="415133"/>
              <a:chOff x="2275515" y="2502364"/>
              <a:chExt cx="1040471" cy="1040470"/>
            </a:xfrm>
          </p:grpSpPr>
          <p:sp>
            <p:nvSpPr>
              <p:cNvPr id="55" name="Larme 54"/>
              <p:cNvSpPr/>
              <p:nvPr/>
            </p:nvSpPr>
            <p:spPr>
              <a:xfrm rot="8100000">
                <a:off x="2275515" y="2502364"/>
                <a:ext cx="1040471" cy="1040470"/>
              </a:xfrm>
              <a:prstGeom prst="teardrop">
                <a:avLst>
                  <a:gd name="adj" fmla="val 151613"/>
                </a:avLst>
              </a:prstGeom>
              <a:solidFill>
                <a:srgbClr val="FF0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6" name="Image 55"/>
              <p:cNvPicPr>
                <a:picLocks noChangeAspect="1"/>
              </p:cNvPicPr>
              <p:nvPr/>
            </p:nvPicPr>
            <p:blipFill>
              <a:blip r:embed="rId4" cstate="print">
                <a:extLst>
                  <a:ext uri="{28A0092B-C50C-407E-A947-70E740481C1C}">
                    <a14:useLocalDpi xmlns="" xmlns:a14="http://schemas.microsoft.com/office/drawing/2010/main"/>
                  </a:ext>
                </a:extLst>
              </a:blip>
              <a:stretch>
                <a:fillRect/>
              </a:stretch>
            </p:blipFill>
            <p:spPr>
              <a:xfrm>
                <a:off x="2549634" y="2660869"/>
                <a:ext cx="529896" cy="652180"/>
              </a:xfrm>
              <a:prstGeom prst="rect">
                <a:avLst/>
              </a:prstGeom>
            </p:spPr>
          </p:pic>
        </p:grpSp>
        <p:grpSp>
          <p:nvGrpSpPr>
            <p:cNvPr id="57" name="Grouper 56"/>
            <p:cNvGrpSpPr/>
            <p:nvPr/>
          </p:nvGrpSpPr>
          <p:grpSpPr>
            <a:xfrm>
              <a:off x="2902570" y="1431422"/>
              <a:ext cx="415134" cy="415133"/>
              <a:chOff x="2275515" y="2502364"/>
              <a:chExt cx="1040471" cy="1040470"/>
            </a:xfrm>
          </p:grpSpPr>
          <p:sp>
            <p:nvSpPr>
              <p:cNvPr id="58" name="Larme 57"/>
              <p:cNvSpPr/>
              <p:nvPr/>
            </p:nvSpPr>
            <p:spPr>
              <a:xfrm rot="8100000">
                <a:off x="2275515" y="2502364"/>
                <a:ext cx="1040471" cy="1040470"/>
              </a:xfrm>
              <a:prstGeom prst="teardrop">
                <a:avLst>
                  <a:gd name="adj" fmla="val 151613"/>
                </a:avLst>
              </a:prstGeom>
              <a:solidFill>
                <a:srgbClr val="FF0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9" name="Image 58"/>
              <p:cNvPicPr>
                <a:picLocks noChangeAspect="1"/>
              </p:cNvPicPr>
              <p:nvPr/>
            </p:nvPicPr>
            <p:blipFill>
              <a:blip r:embed="rId4" cstate="print">
                <a:extLst>
                  <a:ext uri="{28A0092B-C50C-407E-A947-70E740481C1C}">
                    <a14:useLocalDpi xmlns="" xmlns:a14="http://schemas.microsoft.com/office/drawing/2010/main"/>
                  </a:ext>
                </a:extLst>
              </a:blip>
              <a:stretch>
                <a:fillRect/>
              </a:stretch>
            </p:blipFill>
            <p:spPr>
              <a:xfrm>
                <a:off x="2549634" y="2660869"/>
                <a:ext cx="529896" cy="652180"/>
              </a:xfrm>
              <a:prstGeom prst="rect">
                <a:avLst/>
              </a:prstGeom>
            </p:spPr>
          </p:pic>
        </p:grpSp>
      </p:grpSp>
      <p:grpSp>
        <p:nvGrpSpPr>
          <p:cNvPr id="4" name="Grouper 3"/>
          <p:cNvGrpSpPr/>
          <p:nvPr/>
        </p:nvGrpSpPr>
        <p:grpSpPr>
          <a:xfrm>
            <a:off x="8912574" y="2735136"/>
            <a:ext cx="1036650" cy="1164820"/>
            <a:chOff x="8912574" y="2735136"/>
            <a:chExt cx="1036650" cy="1164820"/>
          </a:xfrm>
        </p:grpSpPr>
        <p:grpSp>
          <p:nvGrpSpPr>
            <p:cNvPr id="42" name="Grouper 41"/>
            <p:cNvGrpSpPr/>
            <p:nvPr/>
          </p:nvGrpSpPr>
          <p:grpSpPr>
            <a:xfrm>
              <a:off x="9534090" y="3097907"/>
              <a:ext cx="415134" cy="415133"/>
              <a:chOff x="2275515" y="2502364"/>
              <a:chExt cx="1040471" cy="1040470"/>
            </a:xfrm>
            <a:solidFill>
              <a:schemeClr val="accent5"/>
            </a:solidFill>
          </p:grpSpPr>
          <p:sp>
            <p:nvSpPr>
              <p:cNvPr id="43" name="Larme 42"/>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4" name="Image 43"/>
              <p:cNvPicPr>
                <a:picLocks noChangeAspect="1"/>
              </p:cNvPicPr>
              <p:nvPr/>
            </p:nvPicPr>
            <p:blipFill>
              <a:blip r:embed="rId4" cstate="print">
                <a:extLst>
                  <a:ext uri="{28A0092B-C50C-407E-A947-70E740481C1C}">
                    <a14:useLocalDpi xmlns="" xmlns:a14="http://schemas.microsoft.com/office/drawing/2010/main"/>
                  </a:ext>
                </a:extLst>
              </a:blip>
              <a:stretch>
                <a:fillRect/>
              </a:stretch>
            </p:blipFill>
            <p:spPr>
              <a:xfrm>
                <a:off x="2549634" y="2660869"/>
                <a:ext cx="529896" cy="652180"/>
              </a:xfrm>
              <a:prstGeom prst="rect">
                <a:avLst/>
              </a:prstGeom>
              <a:grpFill/>
            </p:spPr>
          </p:pic>
        </p:grpSp>
        <p:grpSp>
          <p:nvGrpSpPr>
            <p:cNvPr id="45" name="Grouper 44"/>
            <p:cNvGrpSpPr/>
            <p:nvPr/>
          </p:nvGrpSpPr>
          <p:grpSpPr>
            <a:xfrm>
              <a:off x="9018672" y="3484823"/>
              <a:ext cx="415134" cy="415133"/>
              <a:chOff x="2275515" y="2502364"/>
              <a:chExt cx="1040471" cy="1040470"/>
            </a:xfrm>
            <a:solidFill>
              <a:schemeClr val="accent5"/>
            </a:solidFill>
          </p:grpSpPr>
          <p:sp>
            <p:nvSpPr>
              <p:cNvPr id="46" name="Larme 45"/>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Image 46"/>
              <p:cNvPicPr>
                <a:picLocks noChangeAspect="1"/>
              </p:cNvPicPr>
              <p:nvPr/>
            </p:nvPicPr>
            <p:blipFill>
              <a:blip r:embed="rId4" cstate="print">
                <a:extLst>
                  <a:ext uri="{28A0092B-C50C-407E-A947-70E740481C1C}">
                    <a14:useLocalDpi xmlns="" xmlns:a14="http://schemas.microsoft.com/office/drawing/2010/main"/>
                  </a:ext>
                </a:extLst>
              </a:blip>
              <a:stretch>
                <a:fillRect/>
              </a:stretch>
            </p:blipFill>
            <p:spPr>
              <a:xfrm>
                <a:off x="2549634" y="2660869"/>
                <a:ext cx="529896" cy="652180"/>
              </a:xfrm>
              <a:prstGeom prst="rect">
                <a:avLst/>
              </a:prstGeom>
              <a:grpFill/>
            </p:spPr>
          </p:pic>
        </p:grpSp>
        <p:grpSp>
          <p:nvGrpSpPr>
            <p:cNvPr id="48" name="Grouper 47"/>
            <p:cNvGrpSpPr/>
            <p:nvPr/>
          </p:nvGrpSpPr>
          <p:grpSpPr>
            <a:xfrm>
              <a:off x="9222110" y="2735136"/>
              <a:ext cx="415134" cy="415133"/>
              <a:chOff x="2275515" y="2502364"/>
              <a:chExt cx="1040471" cy="1040470"/>
            </a:xfrm>
            <a:solidFill>
              <a:schemeClr val="accent5"/>
            </a:solidFill>
          </p:grpSpPr>
          <p:sp>
            <p:nvSpPr>
              <p:cNvPr id="49" name="Larme 48"/>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0" name="Image 49"/>
              <p:cNvPicPr>
                <a:picLocks noChangeAspect="1"/>
              </p:cNvPicPr>
              <p:nvPr/>
            </p:nvPicPr>
            <p:blipFill>
              <a:blip r:embed="rId4" cstate="print">
                <a:extLst>
                  <a:ext uri="{28A0092B-C50C-407E-A947-70E740481C1C}">
                    <a14:useLocalDpi xmlns="" xmlns:a14="http://schemas.microsoft.com/office/drawing/2010/main"/>
                  </a:ext>
                </a:extLst>
              </a:blip>
              <a:stretch>
                <a:fillRect/>
              </a:stretch>
            </p:blipFill>
            <p:spPr>
              <a:xfrm>
                <a:off x="2549634" y="2660869"/>
                <a:ext cx="529896" cy="652180"/>
              </a:xfrm>
              <a:prstGeom prst="rect">
                <a:avLst/>
              </a:prstGeom>
              <a:grpFill/>
            </p:spPr>
          </p:pic>
        </p:grpSp>
        <p:grpSp>
          <p:nvGrpSpPr>
            <p:cNvPr id="51" name="Grouper 50"/>
            <p:cNvGrpSpPr/>
            <p:nvPr/>
          </p:nvGrpSpPr>
          <p:grpSpPr>
            <a:xfrm>
              <a:off x="8912574" y="2851278"/>
              <a:ext cx="415134" cy="415133"/>
              <a:chOff x="2275515" y="2502364"/>
              <a:chExt cx="1040471" cy="1040470"/>
            </a:xfrm>
            <a:solidFill>
              <a:schemeClr val="accent5"/>
            </a:solidFill>
          </p:grpSpPr>
          <p:sp>
            <p:nvSpPr>
              <p:cNvPr id="52" name="Larme 51"/>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3" name="Image 52"/>
              <p:cNvPicPr>
                <a:picLocks noChangeAspect="1"/>
              </p:cNvPicPr>
              <p:nvPr/>
            </p:nvPicPr>
            <p:blipFill>
              <a:blip r:embed="rId4" cstate="print">
                <a:extLst>
                  <a:ext uri="{28A0092B-C50C-407E-A947-70E740481C1C}">
                    <a14:useLocalDpi xmlns="" xmlns:a14="http://schemas.microsoft.com/office/drawing/2010/main"/>
                  </a:ext>
                </a:extLst>
              </a:blip>
              <a:stretch>
                <a:fillRect/>
              </a:stretch>
            </p:blipFill>
            <p:spPr>
              <a:xfrm>
                <a:off x="2549634" y="2660869"/>
                <a:ext cx="529896" cy="652180"/>
              </a:xfrm>
              <a:prstGeom prst="rect">
                <a:avLst/>
              </a:prstGeom>
              <a:grpFill/>
            </p:spPr>
          </p:pic>
        </p:grpSp>
        <p:grpSp>
          <p:nvGrpSpPr>
            <p:cNvPr id="78" name="Grouper 77"/>
            <p:cNvGrpSpPr/>
            <p:nvPr/>
          </p:nvGrpSpPr>
          <p:grpSpPr>
            <a:xfrm>
              <a:off x="9320307" y="3068696"/>
              <a:ext cx="415134" cy="415133"/>
              <a:chOff x="2275515" y="2502364"/>
              <a:chExt cx="1040471" cy="1040470"/>
            </a:xfrm>
            <a:solidFill>
              <a:schemeClr val="accent5"/>
            </a:solidFill>
          </p:grpSpPr>
          <p:sp>
            <p:nvSpPr>
              <p:cNvPr id="79" name="Larme 78"/>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0" name="Image 79"/>
              <p:cNvPicPr>
                <a:picLocks noChangeAspect="1"/>
              </p:cNvPicPr>
              <p:nvPr/>
            </p:nvPicPr>
            <p:blipFill>
              <a:blip r:embed="rId4" cstate="print">
                <a:extLst>
                  <a:ext uri="{28A0092B-C50C-407E-A947-70E740481C1C}">
                    <a14:useLocalDpi xmlns="" xmlns:a14="http://schemas.microsoft.com/office/drawing/2010/main"/>
                  </a:ext>
                </a:extLst>
              </a:blip>
              <a:stretch>
                <a:fillRect/>
              </a:stretch>
            </p:blipFill>
            <p:spPr>
              <a:xfrm>
                <a:off x="2549634" y="2660869"/>
                <a:ext cx="529896" cy="652180"/>
              </a:xfrm>
              <a:prstGeom prst="rect">
                <a:avLst/>
              </a:prstGeom>
              <a:grpFill/>
            </p:spPr>
          </p:pic>
        </p:grpSp>
      </p:grpSp>
      <p:sp>
        <p:nvSpPr>
          <p:cNvPr id="5" name="TextBox 4"/>
          <p:cNvSpPr txBox="1"/>
          <p:nvPr/>
        </p:nvSpPr>
        <p:spPr>
          <a:xfrm>
            <a:off x="708471" y="476672"/>
            <a:ext cx="1038222" cy="369332"/>
          </a:xfrm>
          <a:prstGeom prst="rect">
            <a:avLst/>
          </a:prstGeom>
          <a:noFill/>
        </p:spPr>
        <p:txBody>
          <a:bodyPr wrap="square" rtlCol="0">
            <a:spAutoFit/>
          </a:bodyPr>
          <a:lstStyle/>
          <a:p>
            <a:r>
              <a:rPr lang="fr-FR" dirty="0" smtClean="0"/>
              <a:t>EN 1990</a:t>
            </a:r>
            <a:endParaRPr lang="fr-FR" dirty="0"/>
          </a:p>
        </p:txBody>
      </p:sp>
    </p:spTree>
    <p:extLst>
      <p:ext uri="{BB962C8B-B14F-4D97-AF65-F5344CB8AC3E}">
        <p14:creationId xmlns="" xmlns:p14="http://schemas.microsoft.com/office/powerpoint/2010/main" val="126518945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afterEffect">
                                  <p:stCondLst>
                                    <p:cond delay="1000"/>
                                  </p:stCondLst>
                                  <p:childTnLst>
                                    <p:animMotion origin="layout" path="M 3.33333E-6 0 L 0.26536 0 " pathEditMode="relative" rAng="0" ptsTypes="AA">
                                      <p:cBhvr>
                                        <p:cTn id="6" dur="2000" fill="hold"/>
                                        <p:tgtEl>
                                          <p:spTgt spid="10"/>
                                        </p:tgtEl>
                                        <p:attrNameLst>
                                          <p:attrName>ppt_x</p:attrName>
                                          <p:attrName>ppt_y</p:attrName>
                                        </p:attrNameLst>
                                      </p:cBhvr>
                                      <p:rCtr x="13268" y="0"/>
                                    </p:animMotion>
                                  </p:childTnLst>
                                </p:cTn>
                              </p:par>
                            </p:childTnLst>
                          </p:cTn>
                        </p:par>
                        <p:par>
                          <p:cTn id="7" fill="hold">
                            <p:stCondLst>
                              <p:cond delay="3000"/>
                            </p:stCondLst>
                            <p:childTnLst>
                              <p:par>
                                <p:cTn id="8" presetID="0" presetClass="path" presetSubtype="0" accel="50000" decel="50000" fill="hold" nodeType="afterEffect">
                                  <p:stCondLst>
                                    <p:cond delay="0"/>
                                  </p:stCondLst>
                                  <p:childTnLst>
                                    <p:animMotion origin="layout" path="M 0.26537 -2.22222E-6 L 0.00612 0.00185 " pathEditMode="relative" rAng="0" ptsTypes="AA">
                                      <p:cBhvr>
                                        <p:cTn id="9" dur="2000" fill="hold"/>
                                        <p:tgtEl>
                                          <p:spTgt spid="10"/>
                                        </p:tgtEl>
                                        <p:attrNameLst>
                                          <p:attrName>ppt_x</p:attrName>
                                          <p:attrName>ppt_y</p:attrName>
                                        </p:attrNameLst>
                                      </p:cBhvr>
                                      <p:rCtr x="-12917" y="-93"/>
                                    </p:animMotion>
                                  </p:childTnLst>
                                </p:cTn>
                              </p:par>
                            </p:childTnLst>
                          </p:cTn>
                        </p:par>
                        <p:par>
                          <p:cTn id="10" fill="hold">
                            <p:stCondLst>
                              <p:cond delay="5000"/>
                            </p:stCondLst>
                            <p:childTnLst>
                              <p:par>
                                <p:cTn id="11" presetID="0" presetClass="path" presetSubtype="0" accel="50000" decel="50000" fill="hold" nodeType="afterEffect">
                                  <p:stCondLst>
                                    <p:cond delay="1000"/>
                                  </p:stCondLst>
                                  <p:childTnLst>
                                    <p:animMotion origin="layout" path="M 0.00612 0.00093 L 0.26523 0.00185 " pathEditMode="relative" ptsTypes="AA">
                                      <p:cBhvr>
                                        <p:cTn id="12" dur="2000" fill="hold"/>
                                        <p:tgtEl>
                                          <p:spTgt spid="10"/>
                                        </p:tgtEl>
                                        <p:attrNameLst>
                                          <p:attrName>ppt_x</p:attrName>
                                          <p:attrName>ppt_y</p:attrName>
                                        </p:attrNameLst>
                                      </p:cBhvr>
                                    </p:animMotion>
                                  </p:childTnLst>
                                </p:cTn>
                              </p:par>
                            </p:childTnLst>
                          </p:cTn>
                        </p:par>
                        <p:par>
                          <p:cTn id="13" fill="hold">
                            <p:stCondLst>
                              <p:cond delay="8000"/>
                            </p:stCondLst>
                            <p:childTnLst>
                              <p:par>
                                <p:cTn id="14" presetID="0" presetClass="path" presetSubtype="0" accel="50000" decel="50000" fill="hold" nodeType="afterEffect">
                                  <p:stCondLst>
                                    <p:cond delay="0"/>
                                  </p:stCondLst>
                                  <p:childTnLst>
                                    <p:animMotion origin="layout" path="M 0.26471 0.00185 L 0.00612 0.00093 " pathEditMode="relative" ptsTypes="AA">
                                      <p:cBhvr>
                                        <p:cTn id="15" dur="2000" fill="hold"/>
                                        <p:tgtEl>
                                          <p:spTgt spid="10"/>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Résultat de recherche d'images pour &quot;bière de geek&quot;"/>
          <p:cNvPicPr>
            <a:picLocks noChangeAspect="1" noChangeArrowheads="1"/>
          </p:cNvPicPr>
          <p:nvPr/>
        </p:nvPicPr>
        <p:blipFill>
          <a:blip r:embed="rId2"/>
          <a:srcRect/>
          <a:stretch>
            <a:fillRect/>
          </a:stretch>
        </p:blipFill>
        <p:spPr bwMode="auto">
          <a:xfrm>
            <a:off x="2711624" y="1628800"/>
            <a:ext cx="6800850" cy="3400426"/>
          </a:xfrm>
          <a:prstGeom prst="rect">
            <a:avLst/>
          </a:prstGeom>
          <a:noFill/>
        </p:spPr>
      </p:pic>
      <p:sp>
        <p:nvSpPr>
          <p:cNvPr id="4" name="Rectangle 3"/>
          <p:cNvSpPr/>
          <p:nvPr/>
        </p:nvSpPr>
        <p:spPr>
          <a:xfrm>
            <a:off x="4173135" y="3429000"/>
            <a:ext cx="3845733" cy="923330"/>
          </a:xfrm>
          <a:prstGeom prst="rect">
            <a:avLst/>
          </a:prstGeom>
          <a:noFill/>
        </p:spPr>
        <p:txBody>
          <a:bodyPr wrap="none" lIns="91440" tIns="45720" rIns="91440" bIns="4572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fr-FR" sz="5400" b="1" cap="none" spc="50" dirty="0" err="1"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Oops</a:t>
            </a:r>
            <a:r>
              <a:rPr lang="fr-FR" sz="5400" b="1" cap="none" spc="5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 Désolé</a:t>
            </a:r>
            <a:endParaRPr lang="fr-FR" sz="5400" b="1" cap="none"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endParaRPr>
          </a:p>
        </p:txBody>
      </p:sp>
    </p:spTree>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79376" y="1049102"/>
            <a:ext cx="10873208" cy="461214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sp>
        <p:nvSpPr>
          <p:cNvPr id="5" name="Rectangle 4"/>
          <p:cNvSpPr/>
          <p:nvPr/>
        </p:nvSpPr>
        <p:spPr>
          <a:xfrm>
            <a:off x="479376" y="2204864"/>
            <a:ext cx="11280576" cy="1754326"/>
          </a:xfrm>
          <a:prstGeom prst="rect">
            <a:avLst/>
          </a:prstGeom>
        </p:spPr>
        <p:txBody>
          <a:bodyPr wrap="square">
            <a:spAutoFit/>
          </a:bodyPr>
          <a:lstStyle/>
          <a:p>
            <a:pPr algn="ctr"/>
            <a:r>
              <a:rPr lang="en-US" sz="7200" b="1" dirty="0" smtClean="0">
                <a:solidFill>
                  <a:schemeClr val="accent1">
                    <a:lumMod val="50000"/>
                  </a:schemeClr>
                </a:solidFill>
                <a:latin typeface="Baskerville Old Face" pitchFamily="18" charset="0"/>
              </a:rPr>
              <a:t>CHAPITRE 4</a:t>
            </a:r>
          </a:p>
          <a:p>
            <a:pPr algn="ctr"/>
            <a:r>
              <a:rPr lang="fr-FR" sz="3600" dirty="0" smtClean="0">
                <a:latin typeface="Baskerville Old Face" pitchFamily="18" charset="0"/>
              </a:rPr>
              <a:t>Fouillons sous le capo!!!</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58" name="Picture 10" descr="Résultat de recherche d'images pour &quot;spark logo&quot;"/>
          <p:cNvPicPr>
            <a:picLocks noChangeAspect="1" noChangeArrowheads="1"/>
          </p:cNvPicPr>
          <p:nvPr/>
        </p:nvPicPr>
        <p:blipFill>
          <a:blip r:embed="rId2"/>
          <a:srcRect/>
          <a:stretch>
            <a:fillRect/>
          </a:stretch>
        </p:blipFill>
        <p:spPr bwMode="auto">
          <a:xfrm>
            <a:off x="5053166" y="116632"/>
            <a:ext cx="1762914" cy="1368152"/>
          </a:xfrm>
          <a:prstGeom prst="rect">
            <a:avLst/>
          </a:prstGeom>
          <a:noFill/>
        </p:spPr>
      </p:pic>
      <p:pic>
        <p:nvPicPr>
          <p:cNvPr id="53252" name="Picture 4" descr="Résultat de recherche d'images pour &quot;python&quot;"/>
          <p:cNvPicPr>
            <a:picLocks noChangeAspect="1" noChangeArrowheads="1"/>
          </p:cNvPicPr>
          <p:nvPr/>
        </p:nvPicPr>
        <p:blipFill>
          <a:blip r:embed="rId3"/>
          <a:srcRect/>
          <a:stretch>
            <a:fillRect/>
          </a:stretch>
        </p:blipFill>
        <p:spPr bwMode="auto">
          <a:xfrm>
            <a:off x="5053166" y="5751378"/>
            <a:ext cx="3276253" cy="1106622"/>
          </a:xfrm>
          <a:prstGeom prst="rect">
            <a:avLst/>
          </a:prstGeom>
          <a:noFill/>
        </p:spPr>
      </p:pic>
      <p:pic>
        <p:nvPicPr>
          <p:cNvPr id="53250" name="Picture 2" descr="Résultat de recherche d'images pour &quot;big data bière&quot;"/>
          <p:cNvPicPr>
            <a:picLocks noChangeAspect="1" noChangeArrowheads="1"/>
          </p:cNvPicPr>
          <p:nvPr/>
        </p:nvPicPr>
        <p:blipFill>
          <a:blip r:embed="rId4"/>
          <a:srcRect/>
          <a:stretch>
            <a:fillRect/>
          </a:stretch>
        </p:blipFill>
        <p:spPr bwMode="auto">
          <a:xfrm>
            <a:off x="2423592" y="1268760"/>
            <a:ext cx="7888187" cy="4365104"/>
          </a:xfrm>
          <a:prstGeom prst="rect">
            <a:avLst/>
          </a:prstGeom>
          <a:noFill/>
        </p:spPr>
      </p:pic>
      <p:pic>
        <p:nvPicPr>
          <p:cNvPr id="53254" name="Picture 6" descr="Résultat de recherche d'images pour &quot;jupyter notebook logo&quot;"/>
          <p:cNvPicPr>
            <a:picLocks noChangeAspect="1" noChangeArrowheads="1"/>
          </p:cNvPicPr>
          <p:nvPr/>
        </p:nvPicPr>
        <p:blipFill>
          <a:blip r:embed="rId5"/>
          <a:srcRect/>
          <a:stretch>
            <a:fillRect/>
          </a:stretch>
        </p:blipFill>
        <p:spPr bwMode="auto">
          <a:xfrm>
            <a:off x="10521279" y="5187279"/>
            <a:ext cx="1670721" cy="1670721"/>
          </a:xfrm>
          <a:prstGeom prst="rect">
            <a:avLst/>
          </a:prstGeom>
          <a:noFill/>
        </p:spPr>
      </p:pic>
      <p:pic>
        <p:nvPicPr>
          <p:cNvPr id="53256" name="Picture 8" descr="Résultat de recherche d'images pour &quot;hadoop logo&quot;"/>
          <p:cNvPicPr>
            <a:picLocks noChangeAspect="1" noChangeArrowheads="1"/>
          </p:cNvPicPr>
          <p:nvPr/>
        </p:nvPicPr>
        <p:blipFill>
          <a:blip r:embed="rId6"/>
          <a:srcRect/>
          <a:stretch>
            <a:fillRect/>
          </a:stretch>
        </p:blipFill>
        <p:spPr bwMode="auto">
          <a:xfrm>
            <a:off x="263352" y="5805264"/>
            <a:ext cx="3312368" cy="857903"/>
          </a:xfrm>
          <a:prstGeom prst="rect">
            <a:avLst/>
          </a:prstGeom>
          <a:noFill/>
        </p:spPr>
      </p:pic>
      <p:pic>
        <p:nvPicPr>
          <p:cNvPr id="8" name="Picture 6" descr="Afficher l'image d'origine"/>
          <p:cNvPicPr>
            <a:picLocks noChangeAspect="1" noChangeArrowheads="1"/>
          </p:cNvPicPr>
          <p:nvPr/>
        </p:nvPicPr>
        <p:blipFill>
          <a:blip r:embed="rId7" cstate="print"/>
          <a:srcRect/>
          <a:stretch>
            <a:fillRect/>
          </a:stretch>
        </p:blipFill>
        <p:spPr bwMode="auto">
          <a:xfrm>
            <a:off x="10056440" y="116632"/>
            <a:ext cx="1848378" cy="947295"/>
          </a:xfrm>
          <a:prstGeom prst="rect">
            <a:avLst/>
          </a:prstGeom>
          <a:noFill/>
        </p:spPr>
      </p:pic>
      <p:pic>
        <p:nvPicPr>
          <p:cNvPr id="9" name="Picture 2" descr="Afficher l'image d'origine"/>
          <p:cNvPicPr>
            <a:picLocks noChangeAspect="1" noChangeArrowheads="1"/>
          </p:cNvPicPr>
          <p:nvPr/>
        </p:nvPicPr>
        <p:blipFill>
          <a:blip r:embed="rId8" cstate="print"/>
          <a:srcRect/>
          <a:stretch>
            <a:fillRect/>
          </a:stretch>
        </p:blipFill>
        <p:spPr bwMode="auto">
          <a:xfrm>
            <a:off x="449376" y="341948"/>
            <a:ext cx="1974216" cy="504056"/>
          </a:xfrm>
          <a:prstGeom prst="rect">
            <a:avLst/>
          </a:prstGeom>
          <a:noFill/>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a:xfrm>
            <a:off x="336694" y="909304"/>
            <a:ext cx="8494977" cy="3126380"/>
          </a:xfrm>
          <a:prstGeom prst="roundRect">
            <a:avLst>
              <a:gd name="adj" fmla="val 0"/>
            </a:avLst>
          </a:prstGeom>
          <a:noFill/>
          <a:ln w="9525" cap="flat" cmpd="sng" algn="ctr">
            <a:noFill/>
            <a:prstDash val="solid"/>
          </a:ln>
          <a:effectLst/>
        </p:spPr>
        <p:txBody>
          <a:bodyPr lIns="0" tIns="38947" rIns="0" bIns="38947" rtlCol="0" anchor="t"/>
          <a:lstStyle/>
          <a:p>
            <a:pPr marL="228539" indent="-172992" defTabSz="914158">
              <a:spcAft>
                <a:spcPts val="1200"/>
              </a:spcAft>
              <a:buClr>
                <a:srgbClr val="E60028"/>
              </a:buClr>
              <a:buSzPct val="150000"/>
              <a:buFont typeface="Arial" pitchFamily="34" charset="0"/>
              <a:buChar char="›"/>
              <a:defRPr/>
            </a:pPr>
            <a:r>
              <a:rPr lang="en-US" sz="1400" kern="0" dirty="0">
                <a:solidFill>
                  <a:srgbClr val="333333"/>
                </a:solidFill>
                <a:latin typeface="Arial"/>
              </a:rPr>
              <a:t>Inspired by </a:t>
            </a:r>
            <a:r>
              <a:rPr lang="en-US" sz="1400" b="1" kern="0" dirty="0">
                <a:solidFill>
                  <a:srgbClr val="FF0000"/>
                </a:solidFill>
                <a:latin typeface="Arial"/>
              </a:rPr>
              <a:t>Google</a:t>
            </a:r>
            <a:r>
              <a:rPr lang="en-US" sz="1400" kern="0" dirty="0">
                <a:solidFill>
                  <a:srgbClr val="333333"/>
                </a:solidFill>
                <a:latin typeface="Arial"/>
              </a:rPr>
              <a:t>’s papers: Google FS, Big Table, </a:t>
            </a:r>
            <a:r>
              <a:rPr lang="en-US" sz="1400" kern="0" dirty="0" err="1">
                <a:solidFill>
                  <a:srgbClr val="333333"/>
                </a:solidFill>
                <a:latin typeface="Arial"/>
              </a:rPr>
              <a:t>MapReduce</a:t>
            </a:r>
            <a:endParaRPr lang="en-US" sz="1400" kern="0" dirty="0">
              <a:solidFill>
                <a:srgbClr val="333333"/>
              </a:solidFill>
              <a:latin typeface="Arial"/>
            </a:endParaRPr>
          </a:p>
          <a:p>
            <a:pPr marL="228539" indent="-172992" defTabSz="914158">
              <a:spcAft>
                <a:spcPts val="1200"/>
              </a:spcAft>
              <a:buClr>
                <a:srgbClr val="E60028"/>
              </a:buClr>
              <a:buSzPct val="150000"/>
              <a:buFont typeface="Arial" pitchFamily="34" charset="0"/>
              <a:buChar char="›"/>
              <a:defRPr/>
            </a:pPr>
            <a:r>
              <a:rPr lang="en-US" sz="1400" kern="0" dirty="0">
                <a:solidFill>
                  <a:srgbClr val="333333"/>
                </a:solidFill>
                <a:latin typeface="Arial"/>
              </a:rPr>
              <a:t>Created by </a:t>
            </a:r>
            <a:r>
              <a:rPr lang="en-US" sz="1400" b="1" kern="0" dirty="0">
                <a:solidFill>
                  <a:srgbClr val="FF0000"/>
                </a:solidFill>
                <a:latin typeface="Arial"/>
              </a:rPr>
              <a:t>Doug Cutting</a:t>
            </a:r>
            <a:r>
              <a:rPr lang="en-US" sz="1400" kern="0" dirty="0">
                <a:solidFill>
                  <a:srgbClr val="333333"/>
                </a:solidFill>
                <a:latin typeface="Arial"/>
              </a:rPr>
              <a:t>, wanted to implement “Google Systems in Open Source”</a:t>
            </a:r>
          </a:p>
          <a:p>
            <a:pPr marL="228539" indent="-172992" defTabSz="914158">
              <a:spcAft>
                <a:spcPts val="1200"/>
              </a:spcAft>
              <a:buClr>
                <a:srgbClr val="E60028"/>
              </a:buClr>
              <a:buSzPct val="150000"/>
              <a:buFont typeface="Arial" pitchFamily="34" charset="0"/>
              <a:buChar char="›"/>
              <a:defRPr/>
            </a:pPr>
            <a:r>
              <a:rPr lang="en-US" sz="1400" kern="0" dirty="0">
                <a:solidFill>
                  <a:srgbClr val="333333"/>
                </a:solidFill>
                <a:latin typeface="Arial"/>
              </a:rPr>
              <a:t>Good for OLAP, Analysis, “</a:t>
            </a:r>
            <a:r>
              <a:rPr lang="en-US" sz="1400" b="1" kern="0" dirty="0">
                <a:solidFill>
                  <a:srgbClr val="333333"/>
                </a:solidFill>
                <a:latin typeface="Arial"/>
              </a:rPr>
              <a:t>write once, read many</a:t>
            </a:r>
            <a:r>
              <a:rPr lang="en-US" sz="1400" kern="0" dirty="0">
                <a:solidFill>
                  <a:srgbClr val="333333"/>
                </a:solidFill>
                <a:latin typeface="Arial"/>
              </a:rPr>
              <a:t>”</a:t>
            </a:r>
          </a:p>
          <a:p>
            <a:pPr marL="228539" indent="-172992" defTabSz="914158">
              <a:spcAft>
                <a:spcPts val="1200"/>
              </a:spcAft>
              <a:buClr>
                <a:srgbClr val="E60028"/>
              </a:buClr>
              <a:buSzPct val="150000"/>
              <a:buFont typeface="Arial" pitchFamily="34" charset="0"/>
              <a:buChar char="›"/>
              <a:defRPr/>
            </a:pPr>
            <a:r>
              <a:rPr lang="en-US" sz="1400" kern="0" dirty="0" err="1">
                <a:solidFill>
                  <a:srgbClr val="333333"/>
                </a:solidFill>
                <a:latin typeface="Arial"/>
              </a:rPr>
              <a:t>Hadoop</a:t>
            </a:r>
            <a:r>
              <a:rPr lang="en-US" sz="1400" kern="0" dirty="0">
                <a:solidFill>
                  <a:srgbClr val="333333"/>
                </a:solidFill>
                <a:latin typeface="Arial"/>
              </a:rPr>
              <a:t> became an “Ecosystem” of Big Data tools. It’s the “</a:t>
            </a:r>
            <a:r>
              <a:rPr lang="en-US" sz="1400" b="1" kern="0" dirty="0">
                <a:solidFill>
                  <a:srgbClr val="333333"/>
                </a:solidFill>
                <a:latin typeface="Arial"/>
              </a:rPr>
              <a:t>Big Data Operating System</a:t>
            </a:r>
            <a:r>
              <a:rPr lang="en-US" sz="1400" kern="0" dirty="0">
                <a:solidFill>
                  <a:srgbClr val="333333"/>
                </a:solidFill>
                <a:latin typeface="Arial"/>
              </a:rPr>
              <a:t>”.</a:t>
            </a:r>
          </a:p>
          <a:p>
            <a:pPr marL="228539" indent="-172992" defTabSz="914158">
              <a:spcAft>
                <a:spcPts val="1200"/>
              </a:spcAft>
              <a:buClr>
                <a:srgbClr val="E60028"/>
              </a:buClr>
              <a:buSzPct val="150000"/>
              <a:buFont typeface="Arial" pitchFamily="34" charset="0"/>
              <a:buChar char="›"/>
              <a:defRPr/>
            </a:pPr>
            <a:r>
              <a:rPr lang="en-US" sz="1400" kern="0" dirty="0">
                <a:solidFill>
                  <a:srgbClr val="333333"/>
                </a:solidFill>
                <a:latin typeface="Arial"/>
              </a:rPr>
              <a:t>Contains a lot of components, packaged as a “Distribution” (as Linux distributions), </a:t>
            </a:r>
            <a:br>
              <a:rPr lang="en-US" sz="1400" kern="0" dirty="0">
                <a:solidFill>
                  <a:srgbClr val="333333"/>
                </a:solidFill>
                <a:latin typeface="Arial"/>
              </a:rPr>
            </a:br>
            <a:r>
              <a:rPr lang="en-US" sz="1400" kern="0" dirty="0">
                <a:solidFill>
                  <a:srgbClr val="333333"/>
                </a:solidFill>
                <a:latin typeface="Arial"/>
              </a:rPr>
              <a:t>but comes with 2 mandatory components:</a:t>
            </a:r>
          </a:p>
          <a:p>
            <a:pPr marL="867231" lvl="1" indent="-172992" defTabSz="914158">
              <a:spcAft>
                <a:spcPts val="1200"/>
              </a:spcAft>
              <a:buClr>
                <a:srgbClr val="E60028"/>
              </a:buClr>
              <a:buSzPct val="150000"/>
              <a:buFont typeface="Arial" pitchFamily="34" charset="0"/>
              <a:buChar char="›"/>
              <a:defRPr/>
            </a:pPr>
            <a:r>
              <a:rPr lang="en-US" sz="1400" b="1" kern="0" dirty="0">
                <a:solidFill>
                  <a:srgbClr val="333333"/>
                </a:solidFill>
                <a:latin typeface="Arial"/>
              </a:rPr>
              <a:t>HDFS</a:t>
            </a:r>
            <a:r>
              <a:rPr lang="en-US" sz="1400" kern="0" dirty="0">
                <a:solidFill>
                  <a:srgbClr val="333333"/>
                </a:solidFill>
                <a:latin typeface="Arial"/>
              </a:rPr>
              <a:t>, the Storage: distributed filesystem to store any kind of files</a:t>
            </a:r>
          </a:p>
          <a:p>
            <a:pPr marL="867231" lvl="1" indent="-172992" defTabSz="914158">
              <a:spcAft>
                <a:spcPts val="1200"/>
              </a:spcAft>
              <a:buClr>
                <a:srgbClr val="E60028"/>
              </a:buClr>
              <a:buSzPct val="150000"/>
              <a:buFont typeface="Arial" pitchFamily="34" charset="0"/>
              <a:buChar char="›"/>
              <a:defRPr/>
            </a:pPr>
            <a:r>
              <a:rPr lang="en-US" sz="1400" b="1" kern="0" dirty="0">
                <a:solidFill>
                  <a:srgbClr val="333333"/>
                </a:solidFill>
                <a:latin typeface="Arial"/>
              </a:rPr>
              <a:t>YARN</a:t>
            </a:r>
            <a:r>
              <a:rPr lang="en-US" sz="1400" kern="0" dirty="0">
                <a:solidFill>
                  <a:srgbClr val="333333"/>
                </a:solidFill>
                <a:latin typeface="Arial"/>
              </a:rPr>
              <a:t>, the Grid Processing: a grid, on top of the HDFS, that allocate resources for a process </a:t>
            </a:r>
            <a:br>
              <a:rPr lang="en-US" sz="1400" kern="0" dirty="0">
                <a:solidFill>
                  <a:srgbClr val="333333"/>
                </a:solidFill>
                <a:latin typeface="Arial"/>
              </a:rPr>
            </a:br>
            <a:r>
              <a:rPr lang="en-US" sz="1400" kern="0" dirty="0">
                <a:solidFill>
                  <a:srgbClr val="333333"/>
                </a:solidFill>
                <a:latin typeface="Arial"/>
              </a:rPr>
              <a:t>and put it close to the data</a:t>
            </a:r>
          </a:p>
        </p:txBody>
      </p:sp>
      <p:pic>
        <p:nvPicPr>
          <p:cNvPr id="4" name="Picture 2" descr="Afficher l'image d'origine"/>
          <p:cNvPicPr>
            <a:picLocks noChangeAspect="1" noChangeArrowheads="1"/>
          </p:cNvPicPr>
          <p:nvPr/>
        </p:nvPicPr>
        <p:blipFill>
          <a:blip r:embed="rId3" cstate="print"/>
          <a:srcRect t="15781" b="18053"/>
          <a:stretch>
            <a:fillRect/>
          </a:stretch>
        </p:blipFill>
        <p:spPr bwMode="auto">
          <a:xfrm>
            <a:off x="9479593" y="1269261"/>
            <a:ext cx="1523649" cy="553217"/>
          </a:xfrm>
          <a:prstGeom prst="rect">
            <a:avLst/>
          </a:prstGeom>
          <a:noFill/>
        </p:spPr>
      </p:pic>
      <p:pic>
        <p:nvPicPr>
          <p:cNvPr id="5" name="Image 4"/>
          <p:cNvPicPr>
            <a:picLocks noChangeAspect="1"/>
          </p:cNvPicPr>
          <p:nvPr/>
        </p:nvPicPr>
        <p:blipFill>
          <a:blip r:embed="rId4" cstate="screen">
            <a:extLst>
              <a:ext uri="{28A0092B-C50C-407E-A947-70E740481C1C}">
                <a14:useLocalDpi xmlns="" xmlns:a14="http://schemas.microsoft.com/office/drawing/2010/main"/>
              </a:ext>
            </a:extLst>
          </a:blip>
          <a:srcRect/>
          <a:stretch>
            <a:fillRect/>
          </a:stretch>
        </p:blipFill>
        <p:spPr>
          <a:xfrm>
            <a:off x="9263620" y="3213027"/>
            <a:ext cx="1990500" cy="609459"/>
          </a:xfrm>
          <a:prstGeom prst="rect">
            <a:avLst/>
          </a:prstGeom>
        </p:spPr>
      </p:pic>
      <p:grpSp>
        <p:nvGrpSpPr>
          <p:cNvPr id="6" name="Group 5"/>
          <p:cNvGrpSpPr/>
          <p:nvPr/>
        </p:nvGrpSpPr>
        <p:grpSpPr>
          <a:xfrm>
            <a:off x="8831671" y="3932940"/>
            <a:ext cx="2971112" cy="1980741"/>
            <a:chOff x="4343400" y="4876801"/>
            <a:chExt cx="2971800" cy="1981200"/>
          </a:xfrm>
        </p:grpSpPr>
        <p:sp>
          <p:nvSpPr>
            <p:cNvPr id="7" name="Oval 6"/>
            <p:cNvSpPr/>
            <p:nvPr/>
          </p:nvSpPr>
          <p:spPr>
            <a:xfrm>
              <a:off x="4343400" y="4876801"/>
              <a:ext cx="2971800" cy="1981200"/>
            </a:xfrm>
            <a:prstGeom prst="ellipse">
              <a:avLst/>
            </a:prstGeom>
            <a:solidFill>
              <a:schemeClr val="bg1"/>
            </a:solidFill>
            <a:ln w="19050">
              <a:solidFill>
                <a:schemeClr val="tx1">
                  <a:lumMod val="65000"/>
                  <a:lumOff val="3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77378"/>
              <a:endParaRPr lang="en-US" sz="1200" dirty="0">
                <a:solidFill>
                  <a:srgbClr val="FFFFFF"/>
                </a:solidFill>
                <a:latin typeface="Arial"/>
              </a:endParaRPr>
            </a:p>
          </p:txBody>
        </p:sp>
        <p:grpSp>
          <p:nvGrpSpPr>
            <p:cNvPr id="8" name="Group 31"/>
            <p:cNvGrpSpPr/>
            <p:nvPr/>
          </p:nvGrpSpPr>
          <p:grpSpPr>
            <a:xfrm>
              <a:off x="4511205" y="5105405"/>
              <a:ext cx="2641498" cy="1614203"/>
              <a:chOff x="6220386" y="5105405"/>
              <a:chExt cx="2641498" cy="1614203"/>
            </a:xfrm>
          </p:grpSpPr>
          <p:grpSp>
            <p:nvGrpSpPr>
              <p:cNvPr id="9" name="Group 37"/>
              <p:cNvGrpSpPr/>
              <p:nvPr/>
            </p:nvGrpSpPr>
            <p:grpSpPr>
              <a:xfrm>
                <a:off x="6934200" y="5105405"/>
                <a:ext cx="1549672" cy="315780"/>
                <a:chOff x="5809065" y="5334583"/>
                <a:chExt cx="2987603" cy="608790"/>
              </a:xfrm>
            </p:grpSpPr>
            <p:pic>
              <p:nvPicPr>
                <p:cNvPr id="17" name="Image 8"/>
                <p:cNvPicPr>
                  <a:picLocks noChangeAspect="1"/>
                </p:cNvPicPr>
                <p:nvPr/>
              </p:nvPicPr>
              <p:blipFill>
                <a:blip r:embed="rId5" cstate="screen">
                  <a:extLst>
                    <a:ext uri="{28A0092B-C50C-407E-A947-70E740481C1C}">
                      <a14:useLocalDpi xmlns="" xmlns:a14="http://schemas.microsoft.com/office/drawing/2010/main"/>
                    </a:ext>
                  </a:extLst>
                </a:blip>
                <a:stretch>
                  <a:fillRect/>
                </a:stretch>
              </p:blipFill>
              <p:spPr>
                <a:xfrm>
                  <a:off x="7812360" y="5353609"/>
                  <a:ext cx="984308" cy="499445"/>
                </a:xfrm>
                <a:prstGeom prst="rect">
                  <a:avLst/>
                </a:prstGeom>
              </p:spPr>
            </p:pic>
            <p:pic>
              <p:nvPicPr>
                <p:cNvPr id="18" name="Image 10"/>
                <p:cNvPicPr>
                  <a:picLocks noChangeAspect="1"/>
                </p:cNvPicPr>
                <p:nvPr/>
              </p:nvPicPr>
              <p:blipFill>
                <a:blip r:embed="rId6" cstate="screen">
                  <a:extLst>
                    <a:ext uri="{28A0092B-C50C-407E-A947-70E740481C1C}">
                      <a14:useLocalDpi xmlns="" xmlns:a14="http://schemas.microsoft.com/office/drawing/2010/main"/>
                    </a:ext>
                  </a:extLst>
                </a:blip>
                <a:stretch>
                  <a:fillRect/>
                </a:stretch>
              </p:blipFill>
              <p:spPr>
                <a:xfrm>
                  <a:off x="7073444" y="5334583"/>
                  <a:ext cx="608790" cy="608790"/>
                </a:xfrm>
                <a:prstGeom prst="rect">
                  <a:avLst/>
                </a:prstGeom>
              </p:spPr>
            </p:pic>
            <p:pic>
              <p:nvPicPr>
                <p:cNvPr id="19" name="Image 11"/>
                <p:cNvPicPr>
                  <a:picLocks noChangeAspect="1"/>
                </p:cNvPicPr>
                <p:nvPr/>
              </p:nvPicPr>
              <p:blipFill rotWithShape="1">
                <a:blip r:embed="rId7" cstate="screen">
                  <a:extLst>
                    <a:ext uri="{28A0092B-C50C-407E-A947-70E740481C1C}">
                      <a14:useLocalDpi xmlns="" xmlns:a14="http://schemas.microsoft.com/office/drawing/2010/main"/>
                    </a:ext>
                  </a:extLst>
                </a:blip>
                <a:srcRect/>
                <a:stretch/>
              </p:blipFill>
              <p:spPr>
                <a:xfrm>
                  <a:off x="5809065" y="5421768"/>
                  <a:ext cx="1067191" cy="494552"/>
                </a:xfrm>
                <a:prstGeom prst="rect">
                  <a:avLst/>
                </a:prstGeom>
              </p:spPr>
            </p:pic>
          </p:grpSp>
          <p:pic>
            <p:nvPicPr>
              <p:cNvPr id="10" name="Picture 2" descr="Afficher l'image d'origine"/>
              <p:cNvPicPr>
                <a:picLocks noChangeAspect="1" noChangeArrowheads="1"/>
              </p:cNvPicPr>
              <p:nvPr/>
            </p:nvPicPr>
            <p:blipFill>
              <a:blip r:embed="rId8" cstate="print"/>
              <a:srcRect/>
              <a:stretch>
                <a:fillRect/>
              </a:stretch>
            </p:blipFill>
            <p:spPr bwMode="auto">
              <a:xfrm>
                <a:off x="6220386" y="5854621"/>
                <a:ext cx="893862" cy="228220"/>
              </a:xfrm>
              <a:prstGeom prst="rect">
                <a:avLst/>
              </a:prstGeom>
              <a:noFill/>
            </p:spPr>
          </p:pic>
          <p:pic>
            <p:nvPicPr>
              <p:cNvPr id="11" name="Picture 4" descr="Afficher l'image d'origine"/>
              <p:cNvPicPr>
                <a:picLocks noChangeAspect="1" noChangeArrowheads="1"/>
              </p:cNvPicPr>
              <p:nvPr/>
            </p:nvPicPr>
            <p:blipFill>
              <a:blip r:embed="rId9" cstate="print"/>
              <a:srcRect/>
              <a:stretch>
                <a:fillRect/>
              </a:stretch>
            </p:blipFill>
            <p:spPr bwMode="auto">
              <a:xfrm>
                <a:off x="8260953" y="5779179"/>
                <a:ext cx="600931" cy="303662"/>
              </a:xfrm>
              <a:prstGeom prst="rect">
                <a:avLst/>
              </a:prstGeom>
              <a:noFill/>
            </p:spPr>
          </p:pic>
          <p:pic>
            <p:nvPicPr>
              <p:cNvPr id="12" name="Picture 4" descr="Afficher l'image d'origine"/>
              <p:cNvPicPr>
                <a:picLocks noChangeAspect="1" noChangeArrowheads="1"/>
              </p:cNvPicPr>
              <p:nvPr/>
            </p:nvPicPr>
            <p:blipFill>
              <a:blip r:embed="rId10" cstate="print">
                <a:clrChange>
                  <a:clrFrom>
                    <a:srgbClr val="FFFFFF"/>
                  </a:clrFrom>
                  <a:clrTo>
                    <a:srgbClr val="FFFFFF">
                      <a:alpha val="0"/>
                    </a:srgbClr>
                  </a:clrTo>
                </a:clrChange>
              </a:blip>
              <a:srcRect/>
              <a:stretch>
                <a:fillRect/>
              </a:stretch>
            </p:blipFill>
            <p:spPr bwMode="auto">
              <a:xfrm>
                <a:off x="7487753" y="6217306"/>
                <a:ext cx="790659" cy="502302"/>
              </a:xfrm>
              <a:prstGeom prst="rect">
                <a:avLst/>
              </a:prstGeom>
              <a:noFill/>
            </p:spPr>
          </p:pic>
          <p:pic>
            <p:nvPicPr>
              <p:cNvPr id="13" name="Picture 6" descr="Afficher l'image d'origine"/>
              <p:cNvPicPr>
                <a:picLocks noChangeAspect="1" noChangeArrowheads="1"/>
              </p:cNvPicPr>
              <p:nvPr/>
            </p:nvPicPr>
            <p:blipFill>
              <a:blip r:embed="rId11" cstate="print">
                <a:clrChange>
                  <a:clrFrom>
                    <a:srgbClr val="FFFFFF"/>
                  </a:clrFrom>
                  <a:clrTo>
                    <a:srgbClr val="FFFFFF">
                      <a:alpha val="0"/>
                    </a:srgbClr>
                  </a:clrTo>
                </a:clrChange>
              </a:blip>
              <a:srcRect/>
              <a:stretch>
                <a:fillRect/>
              </a:stretch>
            </p:blipFill>
            <p:spPr bwMode="auto">
              <a:xfrm>
                <a:off x="7280745" y="5407150"/>
                <a:ext cx="980208" cy="462536"/>
              </a:xfrm>
              <a:prstGeom prst="rect">
                <a:avLst/>
              </a:prstGeom>
              <a:noFill/>
            </p:spPr>
          </p:pic>
          <p:pic>
            <p:nvPicPr>
              <p:cNvPr id="14" name="Picture 8" descr="Afficher l'image d'origine"/>
              <p:cNvPicPr>
                <a:picLocks noChangeAspect="1" noChangeArrowheads="1"/>
              </p:cNvPicPr>
              <p:nvPr/>
            </p:nvPicPr>
            <p:blipFill>
              <a:blip r:embed="rId12" cstate="print">
                <a:clrChange>
                  <a:clrFrom>
                    <a:srgbClr val="FFFFFF"/>
                  </a:clrFrom>
                  <a:clrTo>
                    <a:srgbClr val="FFFFFF">
                      <a:alpha val="0"/>
                    </a:srgbClr>
                  </a:clrTo>
                </a:clrChange>
              </a:blip>
              <a:srcRect/>
              <a:stretch>
                <a:fillRect/>
              </a:stretch>
            </p:blipFill>
            <p:spPr bwMode="auto">
              <a:xfrm>
                <a:off x="6594299" y="6160397"/>
                <a:ext cx="743410" cy="380998"/>
              </a:xfrm>
              <a:prstGeom prst="rect">
                <a:avLst/>
              </a:prstGeom>
              <a:noFill/>
            </p:spPr>
          </p:pic>
          <p:pic>
            <p:nvPicPr>
              <p:cNvPr id="15" name="Picture 10" descr="Afficher l'image d'origine"/>
              <p:cNvPicPr>
                <a:picLocks noChangeAspect="1" noChangeArrowheads="1"/>
              </p:cNvPicPr>
              <p:nvPr/>
            </p:nvPicPr>
            <p:blipFill>
              <a:blip r:embed="rId13" cstate="print"/>
              <a:srcRect/>
              <a:stretch>
                <a:fillRect/>
              </a:stretch>
            </p:blipFill>
            <p:spPr bwMode="auto">
              <a:xfrm>
                <a:off x="6276048" y="5462703"/>
                <a:ext cx="838200" cy="225849"/>
              </a:xfrm>
              <a:prstGeom prst="rect">
                <a:avLst/>
              </a:prstGeom>
              <a:noFill/>
            </p:spPr>
          </p:pic>
          <p:pic>
            <p:nvPicPr>
              <p:cNvPr id="16" name="Picture 12" descr="Afficher l'image d'origine"/>
              <p:cNvPicPr>
                <a:picLocks noChangeAspect="1" noChangeArrowheads="1"/>
              </p:cNvPicPr>
              <p:nvPr/>
            </p:nvPicPr>
            <p:blipFill>
              <a:blip r:embed="rId14" cstate="print"/>
              <a:srcRect/>
              <a:stretch>
                <a:fillRect/>
              </a:stretch>
            </p:blipFill>
            <p:spPr bwMode="auto">
              <a:xfrm>
                <a:off x="7487753" y="5924546"/>
                <a:ext cx="678504" cy="247654"/>
              </a:xfrm>
              <a:prstGeom prst="rect">
                <a:avLst/>
              </a:prstGeom>
              <a:noFill/>
            </p:spPr>
          </p:pic>
        </p:grpSp>
      </p:grpSp>
      <p:cxnSp>
        <p:nvCxnSpPr>
          <p:cNvPr id="20" name="Straight Arrow Connector 19"/>
          <p:cNvCxnSpPr/>
          <p:nvPr/>
        </p:nvCxnSpPr>
        <p:spPr>
          <a:xfrm>
            <a:off x="10271496" y="1917182"/>
            <a:ext cx="0" cy="1151861"/>
          </a:xfrm>
          <a:prstGeom prst="straightConnector1">
            <a:avLst/>
          </a:prstGeom>
          <a:ln w="19050">
            <a:solidFill>
              <a:schemeClr val="tx1"/>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21" name="Groupe 180"/>
          <p:cNvGrpSpPr/>
          <p:nvPr/>
        </p:nvGrpSpPr>
        <p:grpSpPr>
          <a:xfrm>
            <a:off x="11135393" y="1269260"/>
            <a:ext cx="431948" cy="431948"/>
            <a:chOff x="-878375" y="4699957"/>
            <a:chExt cx="1611195" cy="1547247"/>
          </a:xfrm>
          <a:solidFill>
            <a:srgbClr val="FFC000"/>
          </a:solidFill>
        </p:grpSpPr>
        <p:sp>
          <p:nvSpPr>
            <p:cNvPr id="23" name="Forme libre 171"/>
            <p:cNvSpPr/>
            <p:nvPr/>
          </p:nvSpPr>
          <p:spPr bwMode="auto">
            <a:xfrm rot="10800000">
              <a:off x="-491947" y="5084073"/>
              <a:ext cx="827999" cy="1163131"/>
            </a:xfrm>
            <a:custGeom>
              <a:avLst/>
              <a:gdLst>
                <a:gd name="connsiteX0" fmla="*/ 536034 w 827999"/>
                <a:gd name="connsiteY0" fmla="*/ 65245 h 1163131"/>
                <a:gd name="connsiteX1" fmla="*/ 291966 w 827999"/>
                <a:gd name="connsiteY1" fmla="*/ 65245 h 1163131"/>
                <a:gd name="connsiteX2" fmla="*/ 308277 w 827999"/>
                <a:gd name="connsiteY2" fmla="*/ 0 h 1163131"/>
                <a:gd name="connsiteX3" fmla="*/ 519723 w 827999"/>
                <a:gd name="connsiteY3" fmla="*/ 0 h 1163131"/>
                <a:gd name="connsiteX4" fmla="*/ 414000 w 827999"/>
                <a:gd name="connsiteY4" fmla="*/ 198847 h 1163131"/>
                <a:gd name="connsiteX5" fmla="*/ 232843 w 827999"/>
                <a:gd name="connsiteY5" fmla="*/ 183091 h 1163131"/>
                <a:gd name="connsiteX6" fmla="*/ 232843 w 827999"/>
                <a:gd name="connsiteY6" fmla="*/ 120086 h 1163131"/>
                <a:gd name="connsiteX7" fmla="*/ 414000 w 827999"/>
                <a:gd name="connsiteY7" fmla="*/ 104330 h 1163131"/>
                <a:gd name="connsiteX8" fmla="*/ 595157 w 827999"/>
                <a:gd name="connsiteY8" fmla="*/ 120086 h 1163131"/>
                <a:gd name="connsiteX9" fmla="*/ 595157 w 827999"/>
                <a:gd name="connsiteY9" fmla="*/ 183091 h 1163131"/>
                <a:gd name="connsiteX10" fmla="*/ 414000 w 827999"/>
                <a:gd name="connsiteY10" fmla="*/ 198847 h 1163131"/>
                <a:gd name="connsiteX11" fmla="*/ 414803 w 827999"/>
                <a:gd name="connsiteY11" fmla="*/ 1163131 h 1163131"/>
                <a:gd name="connsiteX12" fmla="*/ 121826 w 827999"/>
                <a:gd name="connsiteY12" fmla="*/ 1042442 h 1163131"/>
                <a:gd name="connsiteX13" fmla="*/ 120690 w 827999"/>
                <a:gd name="connsiteY13" fmla="*/ 456959 h 1163131"/>
                <a:gd name="connsiteX14" fmla="*/ 189150 w 827999"/>
                <a:gd name="connsiteY14" fmla="*/ 379066 h 1163131"/>
                <a:gd name="connsiteX15" fmla="*/ 232678 w 827999"/>
                <a:gd name="connsiteY15" fmla="*/ 315184 h 1163131"/>
                <a:gd name="connsiteX16" fmla="*/ 232678 w 827999"/>
                <a:gd name="connsiteY16" fmla="*/ 253688 h 1163131"/>
                <a:gd name="connsiteX17" fmla="*/ 413835 w 827999"/>
                <a:gd name="connsiteY17" fmla="*/ 237932 h 1163131"/>
                <a:gd name="connsiteX18" fmla="*/ 594992 w 827999"/>
                <a:gd name="connsiteY18" fmla="*/ 253688 h 1163131"/>
                <a:gd name="connsiteX19" fmla="*/ 594992 w 827999"/>
                <a:gd name="connsiteY19" fmla="*/ 316456 h 1163131"/>
                <a:gd name="connsiteX20" fmla="*/ 637411 w 827999"/>
                <a:gd name="connsiteY20" fmla="*/ 378196 h 1163131"/>
                <a:gd name="connsiteX21" fmla="*/ 706173 w 827999"/>
                <a:gd name="connsiteY21" fmla="*/ 455823 h 1163131"/>
                <a:gd name="connsiteX22" fmla="*/ 707309 w 827999"/>
                <a:gd name="connsiteY22" fmla="*/ 1041306 h 1163131"/>
                <a:gd name="connsiteX23" fmla="*/ 414803 w 827999"/>
                <a:gd name="connsiteY23" fmla="*/ 1163131 h 1163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27999" h="1163131">
                  <a:moveTo>
                    <a:pt x="536034" y="65245"/>
                  </a:moveTo>
                  <a:lnTo>
                    <a:pt x="291966" y="65245"/>
                  </a:lnTo>
                  <a:lnTo>
                    <a:pt x="308277" y="0"/>
                  </a:lnTo>
                  <a:lnTo>
                    <a:pt x="519723" y="0"/>
                  </a:lnTo>
                  <a:close/>
                  <a:moveTo>
                    <a:pt x="414000" y="198847"/>
                  </a:moveTo>
                  <a:cubicBezTo>
                    <a:pt x="313965" y="198847"/>
                    <a:pt x="232843" y="191796"/>
                    <a:pt x="232843" y="183091"/>
                  </a:cubicBezTo>
                  <a:lnTo>
                    <a:pt x="232843" y="120086"/>
                  </a:lnTo>
                  <a:cubicBezTo>
                    <a:pt x="232843" y="111381"/>
                    <a:pt x="313965" y="104330"/>
                    <a:pt x="414000" y="104330"/>
                  </a:cubicBezTo>
                  <a:cubicBezTo>
                    <a:pt x="514035" y="104330"/>
                    <a:pt x="595157" y="111381"/>
                    <a:pt x="595157" y="120086"/>
                  </a:cubicBezTo>
                  <a:lnTo>
                    <a:pt x="595157" y="183091"/>
                  </a:lnTo>
                  <a:cubicBezTo>
                    <a:pt x="595157" y="191796"/>
                    <a:pt x="514035" y="198847"/>
                    <a:pt x="414000" y="198847"/>
                  </a:cubicBezTo>
                  <a:close/>
                  <a:moveTo>
                    <a:pt x="414803" y="1163131"/>
                  </a:moveTo>
                  <a:cubicBezTo>
                    <a:pt x="308851" y="1163338"/>
                    <a:pt x="202821" y="1123124"/>
                    <a:pt x="121826" y="1042442"/>
                  </a:cubicBezTo>
                  <a:cubicBezTo>
                    <a:pt x="-40165" y="881079"/>
                    <a:pt x="-40673" y="618949"/>
                    <a:pt x="120690" y="456959"/>
                  </a:cubicBezTo>
                  <a:cubicBezTo>
                    <a:pt x="145038" y="432516"/>
                    <a:pt x="167858" y="406552"/>
                    <a:pt x="189150" y="379066"/>
                  </a:cubicBezTo>
                  <a:lnTo>
                    <a:pt x="232678" y="315184"/>
                  </a:lnTo>
                  <a:lnTo>
                    <a:pt x="232678" y="253688"/>
                  </a:lnTo>
                  <a:cubicBezTo>
                    <a:pt x="232678" y="244983"/>
                    <a:pt x="313800" y="237932"/>
                    <a:pt x="413835" y="237932"/>
                  </a:cubicBezTo>
                  <a:cubicBezTo>
                    <a:pt x="513870" y="237932"/>
                    <a:pt x="594992" y="244983"/>
                    <a:pt x="594992" y="253688"/>
                  </a:cubicBezTo>
                  <a:lnTo>
                    <a:pt x="594992" y="316456"/>
                  </a:lnTo>
                  <a:lnTo>
                    <a:pt x="637411" y="378196"/>
                  </a:lnTo>
                  <a:cubicBezTo>
                    <a:pt x="658810" y="405600"/>
                    <a:pt x="681731" y="431475"/>
                    <a:pt x="706173" y="455823"/>
                  </a:cubicBezTo>
                  <a:cubicBezTo>
                    <a:pt x="868164" y="617186"/>
                    <a:pt x="868672" y="879315"/>
                    <a:pt x="707309" y="1041306"/>
                  </a:cubicBezTo>
                  <a:cubicBezTo>
                    <a:pt x="626628" y="1122301"/>
                    <a:pt x="520754" y="1162926"/>
                    <a:pt x="414803" y="1163131"/>
                  </a:cubicBezTo>
                  <a:close/>
                </a:path>
              </a:pathLst>
            </a:custGeom>
            <a:grpFill/>
            <a:ln w="6350" cap="flat" cmpd="sng" algn="ctr">
              <a:noFill/>
              <a:prstDash val="solid"/>
              <a:miter lim="800000"/>
            </a:ln>
            <a:effectLst/>
          </p:spPr>
          <p:txBody>
            <a:bodyPr wrap="square" anchor="ctr">
              <a:noAutofit/>
            </a:bodyPr>
            <a:lstStyle/>
            <a:p>
              <a:pPr algn="ctr" defTabSz="914158">
                <a:defRPr/>
              </a:pPr>
              <a:endParaRPr lang="en-US" kern="0" dirty="0">
                <a:solidFill>
                  <a:sysClr val="window" lastClr="FFFFFF"/>
                </a:solidFill>
                <a:latin typeface="Calibri"/>
              </a:endParaRPr>
            </a:p>
          </p:txBody>
        </p:sp>
        <p:sp>
          <p:nvSpPr>
            <p:cNvPr id="24" name="Forme libre 179"/>
            <p:cNvSpPr/>
            <p:nvPr/>
          </p:nvSpPr>
          <p:spPr>
            <a:xfrm rot="18224719" flipH="1" flipV="1">
              <a:off x="-821723" y="4643305"/>
              <a:ext cx="1497891" cy="1611195"/>
            </a:xfrm>
            <a:custGeom>
              <a:avLst/>
              <a:gdLst>
                <a:gd name="connsiteX0" fmla="*/ 644761 w 1497891"/>
                <a:gd name="connsiteY0" fmla="*/ 260984 h 1611195"/>
                <a:gd name="connsiteX1" fmla="*/ 644761 w 1497891"/>
                <a:gd name="connsiteY1" fmla="*/ 0 h 1611195"/>
                <a:gd name="connsiteX2" fmla="*/ 741422 w 1497891"/>
                <a:gd name="connsiteY2" fmla="*/ 0 h 1611195"/>
                <a:gd name="connsiteX3" fmla="*/ 741422 w 1497891"/>
                <a:gd name="connsiteY3" fmla="*/ 260984 h 1611195"/>
                <a:gd name="connsiteX4" fmla="*/ 1219785 w 1497891"/>
                <a:gd name="connsiteY4" fmla="*/ 1121720 h 1611195"/>
                <a:gd name="connsiteX5" fmla="*/ 1256790 w 1497891"/>
                <a:gd name="connsiteY5" fmla="*/ 1032423 h 1611195"/>
                <a:gd name="connsiteX6" fmla="*/ 1497891 w 1497891"/>
                <a:gd name="connsiteY6" fmla="*/ 1132337 h 1611195"/>
                <a:gd name="connsiteX7" fmla="*/ 1460886 w 1497891"/>
                <a:gd name="connsiteY7" fmla="*/ 1221634 h 1611195"/>
                <a:gd name="connsiteX8" fmla="*/ 24636 w 1497891"/>
                <a:gd name="connsiteY8" fmla="*/ 478858 h 1611195"/>
                <a:gd name="connsiteX9" fmla="*/ 61641 w 1497891"/>
                <a:gd name="connsiteY9" fmla="*/ 389561 h 1611195"/>
                <a:gd name="connsiteX10" fmla="*/ 302742 w 1497891"/>
                <a:gd name="connsiteY10" fmla="*/ 489475 h 1611195"/>
                <a:gd name="connsiteX11" fmla="*/ 265737 w 1497891"/>
                <a:gd name="connsiteY11" fmla="*/ 578772 h 1611195"/>
                <a:gd name="connsiteX12" fmla="*/ 781105 w 1497891"/>
                <a:gd name="connsiteY12" fmla="*/ 1611195 h 1611195"/>
                <a:gd name="connsiteX13" fmla="*/ 781105 w 1497891"/>
                <a:gd name="connsiteY13" fmla="*/ 1350211 h 1611195"/>
                <a:gd name="connsiteX14" fmla="*/ 877766 w 1497891"/>
                <a:gd name="connsiteY14" fmla="*/ 1350211 h 1611195"/>
                <a:gd name="connsiteX15" fmla="*/ 877766 w 1497891"/>
                <a:gd name="connsiteY15" fmla="*/ 1611195 h 1611195"/>
                <a:gd name="connsiteX16" fmla="*/ 53695 w 1497891"/>
                <a:gd name="connsiteY16" fmla="*/ 1336418 h 1611195"/>
                <a:gd name="connsiteX17" fmla="*/ 0 w 1497891"/>
                <a:gd name="connsiteY17" fmla="*/ 1256043 h 1611195"/>
                <a:gd name="connsiteX18" fmla="*/ 217012 w 1497891"/>
                <a:gd name="connsiteY18" fmla="*/ 1111066 h 1611195"/>
                <a:gd name="connsiteX19" fmla="*/ 270707 w 1497891"/>
                <a:gd name="connsiteY19" fmla="*/ 1191441 h 1611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97891" h="1611195">
                  <a:moveTo>
                    <a:pt x="644761" y="260984"/>
                  </a:moveTo>
                  <a:lnTo>
                    <a:pt x="644761" y="0"/>
                  </a:lnTo>
                  <a:lnTo>
                    <a:pt x="741422" y="0"/>
                  </a:lnTo>
                  <a:lnTo>
                    <a:pt x="741422" y="260984"/>
                  </a:lnTo>
                  <a:close/>
                  <a:moveTo>
                    <a:pt x="1219785" y="1121720"/>
                  </a:moveTo>
                  <a:lnTo>
                    <a:pt x="1256790" y="1032423"/>
                  </a:lnTo>
                  <a:lnTo>
                    <a:pt x="1497891" y="1132337"/>
                  </a:lnTo>
                  <a:lnTo>
                    <a:pt x="1460886" y="1221634"/>
                  </a:lnTo>
                  <a:close/>
                  <a:moveTo>
                    <a:pt x="24636" y="478858"/>
                  </a:moveTo>
                  <a:lnTo>
                    <a:pt x="61641" y="389561"/>
                  </a:lnTo>
                  <a:lnTo>
                    <a:pt x="302742" y="489475"/>
                  </a:lnTo>
                  <a:lnTo>
                    <a:pt x="265737" y="578772"/>
                  </a:lnTo>
                  <a:close/>
                  <a:moveTo>
                    <a:pt x="781105" y="1611195"/>
                  </a:moveTo>
                  <a:lnTo>
                    <a:pt x="781105" y="1350211"/>
                  </a:lnTo>
                  <a:lnTo>
                    <a:pt x="877766" y="1350211"/>
                  </a:lnTo>
                  <a:lnTo>
                    <a:pt x="877766" y="1611195"/>
                  </a:lnTo>
                  <a:close/>
                  <a:moveTo>
                    <a:pt x="53695" y="1336418"/>
                  </a:moveTo>
                  <a:lnTo>
                    <a:pt x="0" y="1256043"/>
                  </a:lnTo>
                  <a:lnTo>
                    <a:pt x="217012" y="1111066"/>
                  </a:lnTo>
                  <a:lnTo>
                    <a:pt x="270707" y="1191441"/>
                  </a:lnTo>
                  <a:close/>
                </a:path>
              </a:pathLst>
            </a:custGeom>
            <a:grpFill/>
            <a:ln w="12700" cap="flat" cmpd="sng" algn="ctr">
              <a:noFill/>
              <a:prstDash val="solid"/>
              <a:miter lim="800000"/>
            </a:ln>
            <a:effectLst/>
          </p:spPr>
          <p:txBody>
            <a:bodyPr rtlCol="0" anchor="ctr"/>
            <a:lstStyle/>
            <a:p>
              <a:pPr algn="ctr" defTabSz="914158">
                <a:defRPr/>
              </a:pPr>
              <a:endParaRPr lang="fr-FR" kern="0" dirty="0">
                <a:solidFill>
                  <a:sysClr val="window" lastClr="FFFFFF"/>
                </a:solidFill>
                <a:latin typeface="Calibri"/>
              </a:endParaRPr>
            </a:p>
          </p:txBody>
        </p:sp>
      </p:grpSp>
      <p:grpSp>
        <p:nvGrpSpPr>
          <p:cNvPr id="22" name="Group 88"/>
          <p:cNvGrpSpPr/>
          <p:nvPr/>
        </p:nvGrpSpPr>
        <p:grpSpPr>
          <a:xfrm>
            <a:off x="1056607" y="4114314"/>
            <a:ext cx="5657261" cy="1970507"/>
            <a:chOff x="766614" y="3861842"/>
            <a:chExt cx="6408712" cy="2232248"/>
          </a:xfrm>
        </p:grpSpPr>
        <p:sp>
          <p:nvSpPr>
            <p:cNvPr id="28" name="Rounded Rectangle 27"/>
            <p:cNvSpPr/>
            <p:nvPr/>
          </p:nvSpPr>
          <p:spPr>
            <a:xfrm>
              <a:off x="766614" y="5013970"/>
              <a:ext cx="6408712" cy="1080120"/>
            </a:xfrm>
            <a:prstGeom prst="roundRect">
              <a:avLst/>
            </a:prstGeom>
            <a:solidFill>
              <a:schemeClr val="bg1">
                <a:lumMod val="9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77378"/>
              <a:endParaRPr lang="en-US" sz="1100" dirty="0">
                <a:solidFill>
                  <a:srgbClr val="FFFFFF"/>
                </a:solidFill>
                <a:latin typeface="Arial"/>
              </a:endParaRPr>
            </a:p>
          </p:txBody>
        </p:sp>
        <p:sp>
          <p:nvSpPr>
            <p:cNvPr id="29" name="Rounded Rectangle 28"/>
            <p:cNvSpPr/>
            <p:nvPr/>
          </p:nvSpPr>
          <p:spPr>
            <a:xfrm>
              <a:off x="766614" y="3861842"/>
              <a:ext cx="6408712" cy="1080120"/>
            </a:xfrm>
            <a:prstGeom prst="roundRect">
              <a:avLst/>
            </a:prstGeom>
            <a:solidFill>
              <a:schemeClr val="bg1">
                <a:lumMod val="9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77378"/>
              <a:endParaRPr lang="en-US" sz="1100" dirty="0">
                <a:solidFill>
                  <a:srgbClr val="FFFFFF"/>
                </a:solidFill>
                <a:latin typeface="Arial"/>
              </a:endParaRPr>
            </a:p>
          </p:txBody>
        </p:sp>
        <p:sp>
          <p:nvSpPr>
            <p:cNvPr id="30" name="Rounded Rectangle 29"/>
            <p:cNvSpPr/>
            <p:nvPr/>
          </p:nvSpPr>
          <p:spPr>
            <a:xfrm>
              <a:off x="982638" y="5209803"/>
              <a:ext cx="5976664" cy="783704"/>
            </a:xfrm>
            <a:prstGeom prst="roundRect">
              <a:avLst>
                <a:gd name="adj" fmla="val 8324"/>
              </a:avLst>
            </a:prstGeom>
            <a:solidFill>
              <a:schemeClr val="tx2">
                <a:lumMod val="40000"/>
                <a:lumOff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77378"/>
              <a:endParaRPr lang="en-US" sz="1100" dirty="0">
                <a:solidFill>
                  <a:srgbClr val="FFFFFF"/>
                </a:solidFill>
                <a:latin typeface="Arial"/>
              </a:endParaRPr>
            </a:p>
          </p:txBody>
        </p:sp>
        <p:grpSp>
          <p:nvGrpSpPr>
            <p:cNvPr id="25" name="Group 77"/>
            <p:cNvGrpSpPr/>
            <p:nvPr/>
          </p:nvGrpSpPr>
          <p:grpSpPr>
            <a:xfrm>
              <a:off x="1126654" y="5282952"/>
              <a:ext cx="5688632" cy="621482"/>
              <a:chOff x="1054646" y="5374010"/>
              <a:chExt cx="5688632" cy="621482"/>
            </a:xfrm>
            <a:solidFill>
              <a:srgbClr val="BABECA"/>
            </a:solidFill>
          </p:grpSpPr>
          <p:grpSp>
            <p:nvGrpSpPr>
              <p:cNvPr id="26" name="Group 42"/>
              <p:cNvGrpSpPr/>
              <p:nvPr/>
            </p:nvGrpSpPr>
            <p:grpSpPr>
              <a:xfrm>
                <a:off x="1054646" y="5374010"/>
                <a:ext cx="4248472" cy="261442"/>
                <a:chOff x="1054646" y="5374010"/>
                <a:chExt cx="4248472" cy="261442"/>
              </a:xfrm>
              <a:grpFill/>
            </p:grpSpPr>
            <p:sp>
              <p:nvSpPr>
                <p:cNvPr id="31" name="Rounded Rectangle 30"/>
                <p:cNvSpPr/>
                <p:nvPr/>
              </p:nvSpPr>
              <p:spPr>
                <a:xfrm>
                  <a:off x="1054646" y="5374010"/>
                  <a:ext cx="288032" cy="261442"/>
                </a:xfrm>
                <a:prstGeom prst="roundRect">
                  <a:avLst>
                    <a:gd name="adj" fmla="val 8324"/>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77378"/>
                  <a:endParaRPr lang="en-US" sz="1100" dirty="0">
                    <a:solidFill>
                      <a:srgbClr val="FFFFFF"/>
                    </a:solidFill>
                    <a:latin typeface="Arial"/>
                  </a:endParaRPr>
                </a:p>
              </p:txBody>
            </p:sp>
            <p:sp>
              <p:nvSpPr>
                <p:cNvPr id="32" name="Rounded Rectangle 31"/>
                <p:cNvSpPr/>
                <p:nvPr/>
              </p:nvSpPr>
              <p:spPr>
                <a:xfrm>
                  <a:off x="1414686" y="5374010"/>
                  <a:ext cx="288032" cy="261442"/>
                </a:xfrm>
                <a:prstGeom prst="roundRect">
                  <a:avLst>
                    <a:gd name="adj" fmla="val 8324"/>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77378"/>
                  <a:endParaRPr lang="en-US" sz="1100" dirty="0">
                    <a:solidFill>
                      <a:srgbClr val="FFFFFF"/>
                    </a:solidFill>
                    <a:latin typeface="Arial"/>
                  </a:endParaRPr>
                </a:p>
              </p:txBody>
            </p:sp>
            <p:sp>
              <p:nvSpPr>
                <p:cNvPr id="33" name="Rounded Rectangle 32"/>
                <p:cNvSpPr/>
                <p:nvPr/>
              </p:nvSpPr>
              <p:spPr>
                <a:xfrm>
                  <a:off x="1774726" y="5374010"/>
                  <a:ext cx="288032" cy="261442"/>
                </a:xfrm>
                <a:prstGeom prst="roundRect">
                  <a:avLst>
                    <a:gd name="adj" fmla="val 8324"/>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77378"/>
                  <a:endParaRPr lang="en-US" sz="1100" dirty="0">
                    <a:solidFill>
                      <a:srgbClr val="FFFFFF"/>
                    </a:solidFill>
                    <a:latin typeface="Arial"/>
                  </a:endParaRPr>
                </a:p>
              </p:txBody>
            </p:sp>
            <p:sp>
              <p:nvSpPr>
                <p:cNvPr id="34" name="Rounded Rectangle 33"/>
                <p:cNvSpPr/>
                <p:nvPr/>
              </p:nvSpPr>
              <p:spPr>
                <a:xfrm>
                  <a:off x="2134766" y="5374010"/>
                  <a:ext cx="288032" cy="261442"/>
                </a:xfrm>
                <a:prstGeom prst="roundRect">
                  <a:avLst>
                    <a:gd name="adj" fmla="val 8324"/>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77378"/>
                  <a:endParaRPr lang="en-US" sz="1100" dirty="0">
                    <a:solidFill>
                      <a:srgbClr val="FFFFFF"/>
                    </a:solidFill>
                    <a:latin typeface="Arial"/>
                  </a:endParaRPr>
                </a:p>
              </p:txBody>
            </p:sp>
            <p:sp>
              <p:nvSpPr>
                <p:cNvPr id="35" name="Rounded Rectangle 34"/>
                <p:cNvSpPr/>
                <p:nvPr/>
              </p:nvSpPr>
              <p:spPr>
                <a:xfrm>
                  <a:off x="2494806" y="5374010"/>
                  <a:ext cx="288032" cy="261442"/>
                </a:xfrm>
                <a:prstGeom prst="roundRect">
                  <a:avLst>
                    <a:gd name="adj" fmla="val 8324"/>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77378"/>
                  <a:endParaRPr lang="en-US" sz="1100" dirty="0">
                    <a:solidFill>
                      <a:srgbClr val="FFFFFF"/>
                    </a:solidFill>
                    <a:latin typeface="Arial"/>
                  </a:endParaRPr>
                </a:p>
              </p:txBody>
            </p:sp>
            <p:sp>
              <p:nvSpPr>
                <p:cNvPr id="36" name="Rounded Rectangle 35"/>
                <p:cNvSpPr/>
                <p:nvPr/>
              </p:nvSpPr>
              <p:spPr>
                <a:xfrm>
                  <a:off x="2854846" y="5374010"/>
                  <a:ext cx="288032" cy="261442"/>
                </a:xfrm>
                <a:prstGeom prst="roundRect">
                  <a:avLst>
                    <a:gd name="adj" fmla="val 8324"/>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77378"/>
                  <a:endParaRPr lang="en-US" sz="1100" dirty="0">
                    <a:solidFill>
                      <a:srgbClr val="FFFFFF"/>
                    </a:solidFill>
                    <a:latin typeface="Arial"/>
                  </a:endParaRPr>
                </a:p>
              </p:txBody>
            </p:sp>
            <p:sp>
              <p:nvSpPr>
                <p:cNvPr id="37" name="Rounded Rectangle 36"/>
                <p:cNvSpPr/>
                <p:nvPr/>
              </p:nvSpPr>
              <p:spPr>
                <a:xfrm>
                  <a:off x="3214886" y="5374010"/>
                  <a:ext cx="288032" cy="261442"/>
                </a:xfrm>
                <a:prstGeom prst="roundRect">
                  <a:avLst>
                    <a:gd name="adj" fmla="val 8324"/>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77378"/>
                  <a:endParaRPr lang="en-US" sz="1100" dirty="0">
                    <a:solidFill>
                      <a:srgbClr val="FFFFFF"/>
                    </a:solidFill>
                    <a:latin typeface="Arial"/>
                  </a:endParaRPr>
                </a:p>
              </p:txBody>
            </p:sp>
            <p:sp>
              <p:nvSpPr>
                <p:cNvPr id="38" name="Rounded Rectangle 37"/>
                <p:cNvSpPr/>
                <p:nvPr/>
              </p:nvSpPr>
              <p:spPr>
                <a:xfrm>
                  <a:off x="3574926" y="5374010"/>
                  <a:ext cx="288032" cy="261442"/>
                </a:xfrm>
                <a:prstGeom prst="roundRect">
                  <a:avLst>
                    <a:gd name="adj" fmla="val 8324"/>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77378"/>
                  <a:endParaRPr lang="en-US" sz="1100" dirty="0">
                    <a:solidFill>
                      <a:srgbClr val="FFFFFF"/>
                    </a:solidFill>
                    <a:latin typeface="Arial"/>
                  </a:endParaRPr>
                </a:p>
              </p:txBody>
            </p:sp>
            <p:sp>
              <p:nvSpPr>
                <p:cNvPr id="39" name="Rounded Rectangle 38"/>
                <p:cNvSpPr/>
                <p:nvPr/>
              </p:nvSpPr>
              <p:spPr>
                <a:xfrm>
                  <a:off x="3934966" y="5374010"/>
                  <a:ext cx="288032" cy="261442"/>
                </a:xfrm>
                <a:prstGeom prst="roundRect">
                  <a:avLst>
                    <a:gd name="adj" fmla="val 8324"/>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77378"/>
                  <a:endParaRPr lang="en-US" sz="1100" dirty="0">
                    <a:solidFill>
                      <a:srgbClr val="FFFFFF"/>
                    </a:solidFill>
                    <a:latin typeface="Arial"/>
                  </a:endParaRPr>
                </a:p>
              </p:txBody>
            </p:sp>
            <p:sp>
              <p:nvSpPr>
                <p:cNvPr id="40" name="Rounded Rectangle 39"/>
                <p:cNvSpPr/>
                <p:nvPr/>
              </p:nvSpPr>
              <p:spPr>
                <a:xfrm>
                  <a:off x="4295006" y="5374010"/>
                  <a:ext cx="288032" cy="261442"/>
                </a:xfrm>
                <a:prstGeom prst="roundRect">
                  <a:avLst>
                    <a:gd name="adj" fmla="val 8324"/>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77378"/>
                  <a:endParaRPr lang="en-US" sz="1100" dirty="0">
                    <a:solidFill>
                      <a:srgbClr val="FFFFFF"/>
                    </a:solidFill>
                    <a:latin typeface="Arial"/>
                  </a:endParaRPr>
                </a:p>
              </p:txBody>
            </p:sp>
            <p:sp>
              <p:nvSpPr>
                <p:cNvPr id="41" name="Rounded Rectangle 40"/>
                <p:cNvSpPr/>
                <p:nvPr/>
              </p:nvSpPr>
              <p:spPr>
                <a:xfrm>
                  <a:off x="4655046" y="5374010"/>
                  <a:ext cx="288032" cy="261442"/>
                </a:xfrm>
                <a:prstGeom prst="roundRect">
                  <a:avLst>
                    <a:gd name="adj" fmla="val 8324"/>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77378"/>
                  <a:endParaRPr lang="en-US" sz="1100" dirty="0">
                    <a:solidFill>
                      <a:srgbClr val="FFFFFF"/>
                    </a:solidFill>
                    <a:latin typeface="Arial"/>
                  </a:endParaRPr>
                </a:p>
              </p:txBody>
            </p:sp>
            <p:sp>
              <p:nvSpPr>
                <p:cNvPr id="42" name="Rounded Rectangle 41"/>
                <p:cNvSpPr/>
                <p:nvPr/>
              </p:nvSpPr>
              <p:spPr>
                <a:xfrm>
                  <a:off x="5015086" y="5374010"/>
                  <a:ext cx="288032" cy="261442"/>
                </a:xfrm>
                <a:prstGeom prst="roundRect">
                  <a:avLst>
                    <a:gd name="adj" fmla="val 8324"/>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77378"/>
                  <a:endParaRPr lang="en-US" sz="1100" dirty="0">
                    <a:solidFill>
                      <a:srgbClr val="FFFFFF"/>
                    </a:solidFill>
                    <a:latin typeface="Arial"/>
                  </a:endParaRPr>
                </a:p>
              </p:txBody>
            </p:sp>
          </p:grpSp>
          <p:grpSp>
            <p:nvGrpSpPr>
              <p:cNvPr id="27" name="Group 43"/>
              <p:cNvGrpSpPr/>
              <p:nvPr/>
            </p:nvGrpSpPr>
            <p:grpSpPr>
              <a:xfrm>
                <a:off x="1054646" y="5734050"/>
                <a:ext cx="4248472" cy="261442"/>
                <a:chOff x="1054646" y="5374010"/>
                <a:chExt cx="4248472" cy="261442"/>
              </a:xfrm>
              <a:grpFill/>
            </p:grpSpPr>
            <p:sp>
              <p:nvSpPr>
                <p:cNvPr id="45" name="Rounded Rectangle 44"/>
                <p:cNvSpPr/>
                <p:nvPr/>
              </p:nvSpPr>
              <p:spPr>
                <a:xfrm>
                  <a:off x="1054646" y="5374010"/>
                  <a:ext cx="288032" cy="261442"/>
                </a:xfrm>
                <a:prstGeom prst="roundRect">
                  <a:avLst>
                    <a:gd name="adj" fmla="val 8324"/>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77378"/>
                  <a:endParaRPr lang="en-US" sz="1100" dirty="0">
                    <a:solidFill>
                      <a:srgbClr val="FFFFFF"/>
                    </a:solidFill>
                    <a:latin typeface="Arial"/>
                  </a:endParaRPr>
                </a:p>
              </p:txBody>
            </p:sp>
            <p:sp>
              <p:nvSpPr>
                <p:cNvPr id="46" name="Rounded Rectangle 45"/>
                <p:cNvSpPr/>
                <p:nvPr/>
              </p:nvSpPr>
              <p:spPr>
                <a:xfrm>
                  <a:off x="1414686" y="5374010"/>
                  <a:ext cx="288032" cy="261442"/>
                </a:xfrm>
                <a:prstGeom prst="roundRect">
                  <a:avLst>
                    <a:gd name="adj" fmla="val 8324"/>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77378"/>
                  <a:endParaRPr lang="en-US" sz="1100" dirty="0">
                    <a:solidFill>
                      <a:srgbClr val="FFFFFF"/>
                    </a:solidFill>
                    <a:latin typeface="Arial"/>
                  </a:endParaRPr>
                </a:p>
              </p:txBody>
            </p:sp>
            <p:sp>
              <p:nvSpPr>
                <p:cNvPr id="47" name="Rounded Rectangle 46"/>
                <p:cNvSpPr/>
                <p:nvPr/>
              </p:nvSpPr>
              <p:spPr>
                <a:xfrm>
                  <a:off x="1774726" y="5374010"/>
                  <a:ext cx="288032" cy="261442"/>
                </a:xfrm>
                <a:prstGeom prst="roundRect">
                  <a:avLst>
                    <a:gd name="adj" fmla="val 8324"/>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77378"/>
                  <a:endParaRPr lang="en-US" sz="1100" dirty="0">
                    <a:solidFill>
                      <a:srgbClr val="FFFFFF"/>
                    </a:solidFill>
                    <a:latin typeface="Arial"/>
                  </a:endParaRPr>
                </a:p>
              </p:txBody>
            </p:sp>
            <p:sp>
              <p:nvSpPr>
                <p:cNvPr id="48" name="Rounded Rectangle 47"/>
                <p:cNvSpPr/>
                <p:nvPr/>
              </p:nvSpPr>
              <p:spPr>
                <a:xfrm>
                  <a:off x="2134766" y="5374010"/>
                  <a:ext cx="288032" cy="261442"/>
                </a:xfrm>
                <a:prstGeom prst="roundRect">
                  <a:avLst>
                    <a:gd name="adj" fmla="val 8324"/>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77378"/>
                  <a:endParaRPr lang="en-US" sz="1100" dirty="0">
                    <a:solidFill>
                      <a:srgbClr val="FFFFFF"/>
                    </a:solidFill>
                    <a:latin typeface="Arial"/>
                  </a:endParaRPr>
                </a:p>
              </p:txBody>
            </p:sp>
            <p:sp>
              <p:nvSpPr>
                <p:cNvPr id="49" name="Rounded Rectangle 48"/>
                <p:cNvSpPr/>
                <p:nvPr/>
              </p:nvSpPr>
              <p:spPr>
                <a:xfrm>
                  <a:off x="2494806" y="5374010"/>
                  <a:ext cx="288032" cy="261442"/>
                </a:xfrm>
                <a:prstGeom prst="roundRect">
                  <a:avLst>
                    <a:gd name="adj" fmla="val 8324"/>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77378"/>
                  <a:endParaRPr lang="en-US" sz="1100" dirty="0">
                    <a:solidFill>
                      <a:srgbClr val="FFFFFF"/>
                    </a:solidFill>
                    <a:latin typeface="Arial"/>
                  </a:endParaRPr>
                </a:p>
              </p:txBody>
            </p:sp>
            <p:sp>
              <p:nvSpPr>
                <p:cNvPr id="50" name="Rounded Rectangle 49"/>
                <p:cNvSpPr/>
                <p:nvPr/>
              </p:nvSpPr>
              <p:spPr>
                <a:xfrm>
                  <a:off x="2854846" y="5374010"/>
                  <a:ext cx="288032" cy="261442"/>
                </a:xfrm>
                <a:prstGeom prst="roundRect">
                  <a:avLst>
                    <a:gd name="adj" fmla="val 8324"/>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77378"/>
                  <a:endParaRPr lang="en-US" sz="1100" dirty="0">
                    <a:solidFill>
                      <a:srgbClr val="FFFFFF"/>
                    </a:solidFill>
                    <a:latin typeface="Arial"/>
                  </a:endParaRPr>
                </a:p>
              </p:txBody>
            </p:sp>
            <p:sp>
              <p:nvSpPr>
                <p:cNvPr id="51" name="Rounded Rectangle 50"/>
                <p:cNvSpPr/>
                <p:nvPr/>
              </p:nvSpPr>
              <p:spPr>
                <a:xfrm>
                  <a:off x="3214886" y="5374010"/>
                  <a:ext cx="288032" cy="261442"/>
                </a:xfrm>
                <a:prstGeom prst="roundRect">
                  <a:avLst>
                    <a:gd name="adj" fmla="val 8324"/>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77378"/>
                  <a:endParaRPr lang="en-US" sz="1100" dirty="0">
                    <a:solidFill>
                      <a:srgbClr val="FFFFFF"/>
                    </a:solidFill>
                    <a:latin typeface="Arial"/>
                  </a:endParaRPr>
                </a:p>
              </p:txBody>
            </p:sp>
            <p:sp>
              <p:nvSpPr>
                <p:cNvPr id="52" name="Rounded Rectangle 51"/>
                <p:cNvSpPr/>
                <p:nvPr/>
              </p:nvSpPr>
              <p:spPr>
                <a:xfrm>
                  <a:off x="3574926" y="5374010"/>
                  <a:ext cx="288032" cy="261442"/>
                </a:xfrm>
                <a:prstGeom prst="roundRect">
                  <a:avLst>
                    <a:gd name="adj" fmla="val 8324"/>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77378"/>
                  <a:endParaRPr lang="en-US" sz="1100" dirty="0">
                    <a:solidFill>
                      <a:srgbClr val="FFFFFF"/>
                    </a:solidFill>
                    <a:latin typeface="Arial"/>
                  </a:endParaRPr>
                </a:p>
              </p:txBody>
            </p:sp>
            <p:sp>
              <p:nvSpPr>
                <p:cNvPr id="53" name="Rounded Rectangle 52"/>
                <p:cNvSpPr/>
                <p:nvPr/>
              </p:nvSpPr>
              <p:spPr>
                <a:xfrm>
                  <a:off x="3934966" y="5374010"/>
                  <a:ext cx="288032" cy="261442"/>
                </a:xfrm>
                <a:prstGeom prst="roundRect">
                  <a:avLst>
                    <a:gd name="adj" fmla="val 8324"/>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77378"/>
                  <a:endParaRPr lang="en-US" sz="1100" dirty="0">
                    <a:solidFill>
                      <a:srgbClr val="FFFFFF"/>
                    </a:solidFill>
                    <a:latin typeface="Arial"/>
                  </a:endParaRPr>
                </a:p>
              </p:txBody>
            </p:sp>
            <p:sp>
              <p:nvSpPr>
                <p:cNvPr id="54" name="Rounded Rectangle 53"/>
                <p:cNvSpPr/>
                <p:nvPr/>
              </p:nvSpPr>
              <p:spPr>
                <a:xfrm>
                  <a:off x="4295006" y="5374010"/>
                  <a:ext cx="288032" cy="261442"/>
                </a:xfrm>
                <a:prstGeom prst="roundRect">
                  <a:avLst>
                    <a:gd name="adj" fmla="val 8324"/>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77378"/>
                  <a:endParaRPr lang="en-US" sz="1100" dirty="0">
                    <a:solidFill>
                      <a:srgbClr val="FFFFFF"/>
                    </a:solidFill>
                    <a:latin typeface="Arial"/>
                  </a:endParaRPr>
                </a:p>
              </p:txBody>
            </p:sp>
            <p:sp>
              <p:nvSpPr>
                <p:cNvPr id="55" name="Rounded Rectangle 54"/>
                <p:cNvSpPr/>
                <p:nvPr/>
              </p:nvSpPr>
              <p:spPr>
                <a:xfrm>
                  <a:off x="4655046" y="5374010"/>
                  <a:ext cx="288032" cy="261442"/>
                </a:xfrm>
                <a:prstGeom prst="roundRect">
                  <a:avLst>
                    <a:gd name="adj" fmla="val 8324"/>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77378"/>
                  <a:endParaRPr lang="en-US" sz="1100" dirty="0">
                    <a:solidFill>
                      <a:srgbClr val="FFFFFF"/>
                    </a:solidFill>
                    <a:latin typeface="Arial"/>
                  </a:endParaRPr>
                </a:p>
              </p:txBody>
            </p:sp>
            <p:sp>
              <p:nvSpPr>
                <p:cNvPr id="56" name="Rounded Rectangle 55"/>
                <p:cNvSpPr/>
                <p:nvPr/>
              </p:nvSpPr>
              <p:spPr>
                <a:xfrm>
                  <a:off x="5015086" y="5374010"/>
                  <a:ext cx="288032" cy="261442"/>
                </a:xfrm>
                <a:prstGeom prst="roundRect">
                  <a:avLst>
                    <a:gd name="adj" fmla="val 8324"/>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77378"/>
                  <a:endParaRPr lang="en-US" sz="1100" dirty="0">
                    <a:solidFill>
                      <a:srgbClr val="FFFFFF"/>
                    </a:solidFill>
                    <a:latin typeface="Arial"/>
                  </a:endParaRPr>
                </a:p>
              </p:txBody>
            </p:sp>
          </p:grpSp>
          <p:grpSp>
            <p:nvGrpSpPr>
              <p:cNvPr id="43" name="Group 56"/>
              <p:cNvGrpSpPr/>
              <p:nvPr/>
            </p:nvGrpSpPr>
            <p:grpSpPr>
              <a:xfrm>
                <a:off x="5375126" y="5374010"/>
                <a:ext cx="1368152" cy="261442"/>
                <a:chOff x="1054646" y="5374010"/>
                <a:chExt cx="1368152" cy="261442"/>
              </a:xfrm>
              <a:grpFill/>
            </p:grpSpPr>
            <p:sp>
              <p:nvSpPr>
                <p:cNvPr id="58" name="Rounded Rectangle 57"/>
                <p:cNvSpPr/>
                <p:nvPr/>
              </p:nvSpPr>
              <p:spPr>
                <a:xfrm>
                  <a:off x="1054646" y="5374010"/>
                  <a:ext cx="288032" cy="261442"/>
                </a:xfrm>
                <a:prstGeom prst="roundRect">
                  <a:avLst>
                    <a:gd name="adj" fmla="val 8324"/>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77378"/>
                  <a:endParaRPr lang="en-US" sz="1100" dirty="0">
                    <a:solidFill>
                      <a:srgbClr val="FFFFFF"/>
                    </a:solidFill>
                    <a:latin typeface="Arial"/>
                  </a:endParaRPr>
                </a:p>
              </p:txBody>
            </p:sp>
            <p:sp>
              <p:nvSpPr>
                <p:cNvPr id="59" name="Rounded Rectangle 58"/>
                <p:cNvSpPr/>
                <p:nvPr/>
              </p:nvSpPr>
              <p:spPr>
                <a:xfrm>
                  <a:off x="1414686" y="5374010"/>
                  <a:ext cx="288032" cy="261442"/>
                </a:xfrm>
                <a:prstGeom prst="roundRect">
                  <a:avLst>
                    <a:gd name="adj" fmla="val 8324"/>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77378"/>
                  <a:endParaRPr lang="en-US" sz="1100" dirty="0">
                    <a:solidFill>
                      <a:srgbClr val="FFFFFF"/>
                    </a:solidFill>
                    <a:latin typeface="Arial"/>
                  </a:endParaRPr>
                </a:p>
              </p:txBody>
            </p:sp>
            <p:sp>
              <p:nvSpPr>
                <p:cNvPr id="60" name="Rounded Rectangle 59"/>
                <p:cNvSpPr/>
                <p:nvPr/>
              </p:nvSpPr>
              <p:spPr>
                <a:xfrm>
                  <a:off x="1774726" y="5374010"/>
                  <a:ext cx="288032" cy="261442"/>
                </a:xfrm>
                <a:prstGeom prst="roundRect">
                  <a:avLst>
                    <a:gd name="adj" fmla="val 8324"/>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77378"/>
                  <a:endParaRPr lang="en-US" sz="1100" dirty="0">
                    <a:solidFill>
                      <a:srgbClr val="FFFFFF"/>
                    </a:solidFill>
                    <a:latin typeface="Arial"/>
                  </a:endParaRPr>
                </a:p>
              </p:txBody>
            </p:sp>
            <p:sp>
              <p:nvSpPr>
                <p:cNvPr id="61" name="Rounded Rectangle 60"/>
                <p:cNvSpPr/>
                <p:nvPr/>
              </p:nvSpPr>
              <p:spPr>
                <a:xfrm>
                  <a:off x="2134766" y="5374010"/>
                  <a:ext cx="288032" cy="261442"/>
                </a:xfrm>
                <a:prstGeom prst="roundRect">
                  <a:avLst>
                    <a:gd name="adj" fmla="val 8324"/>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77378"/>
                  <a:endParaRPr lang="en-US" sz="1100" dirty="0">
                    <a:solidFill>
                      <a:srgbClr val="FFFFFF"/>
                    </a:solidFill>
                    <a:latin typeface="Arial"/>
                  </a:endParaRPr>
                </a:p>
              </p:txBody>
            </p:sp>
          </p:grpSp>
          <p:grpSp>
            <p:nvGrpSpPr>
              <p:cNvPr id="44" name="Group 69"/>
              <p:cNvGrpSpPr/>
              <p:nvPr/>
            </p:nvGrpSpPr>
            <p:grpSpPr>
              <a:xfrm>
                <a:off x="5375126" y="5734050"/>
                <a:ext cx="1368152" cy="261442"/>
                <a:chOff x="1054646" y="5374010"/>
                <a:chExt cx="1368152" cy="261442"/>
              </a:xfrm>
              <a:grpFill/>
            </p:grpSpPr>
            <p:sp>
              <p:nvSpPr>
                <p:cNvPr id="71" name="Rounded Rectangle 70"/>
                <p:cNvSpPr/>
                <p:nvPr/>
              </p:nvSpPr>
              <p:spPr>
                <a:xfrm>
                  <a:off x="1054646" y="5374010"/>
                  <a:ext cx="288032" cy="261442"/>
                </a:xfrm>
                <a:prstGeom prst="roundRect">
                  <a:avLst>
                    <a:gd name="adj" fmla="val 8324"/>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77378"/>
                  <a:endParaRPr lang="en-US" sz="1100" dirty="0">
                    <a:solidFill>
                      <a:srgbClr val="FFFFFF"/>
                    </a:solidFill>
                    <a:latin typeface="Arial"/>
                  </a:endParaRPr>
                </a:p>
              </p:txBody>
            </p:sp>
            <p:sp>
              <p:nvSpPr>
                <p:cNvPr id="72" name="Rounded Rectangle 71"/>
                <p:cNvSpPr/>
                <p:nvPr/>
              </p:nvSpPr>
              <p:spPr>
                <a:xfrm>
                  <a:off x="1414686" y="5374010"/>
                  <a:ext cx="288032" cy="261442"/>
                </a:xfrm>
                <a:prstGeom prst="roundRect">
                  <a:avLst>
                    <a:gd name="adj" fmla="val 8324"/>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77378"/>
                  <a:endParaRPr lang="en-US" sz="1100" dirty="0">
                    <a:solidFill>
                      <a:srgbClr val="FFFFFF"/>
                    </a:solidFill>
                    <a:latin typeface="Arial"/>
                  </a:endParaRPr>
                </a:p>
              </p:txBody>
            </p:sp>
            <p:sp>
              <p:nvSpPr>
                <p:cNvPr id="73" name="Rounded Rectangle 72"/>
                <p:cNvSpPr/>
                <p:nvPr/>
              </p:nvSpPr>
              <p:spPr>
                <a:xfrm>
                  <a:off x="1774726" y="5374010"/>
                  <a:ext cx="288032" cy="261442"/>
                </a:xfrm>
                <a:prstGeom prst="roundRect">
                  <a:avLst>
                    <a:gd name="adj" fmla="val 8324"/>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77378"/>
                  <a:endParaRPr lang="en-US" sz="1100" dirty="0">
                    <a:solidFill>
                      <a:srgbClr val="FFFFFF"/>
                    </a:solidFill>
                    <a:latin typeface="Arial"/>
                  </a:endParaRPr>
                </a:p>
              </p:txBody>
            </p:sp>
            <p:sp>
              <p:nvSpPr>
                <p:cNvPr id="74" name="Rounded Rectangle 73"/>
                <p:cNvSpPr/>
                <p:nvPr/>
              </p:nvSpPr>
              <p:spPr>
                <a:xfrm>
                  <a:off x="2134766" y="5374010"/>
                  <a:ext cx="288032" cy="261442"/>
                </a:xfrm>
                <a:prstGeom prst="roundRect">
                  <a:avLst>
                    <a:gd name="adj" fmla="val 8324"/>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77378"/>
                  <a:endParaRPr lang="en-US" sz="1100" dirty="0">
                    <a:solidFill>
                      <a:srgbClr val="FFFFFF"/>
                    </a:solidFill>
                    <a:latin typeface="Arial"/>
                  </a:endParaRPr>
                </a:p>
              </p:txBody>
            </p:sp>
          </p:grpSp>
        </p:grpSp>
        <p:sp>
          <p:nvSpPr>
            <p:cNvPr id="79" name="Rounded Rectangle 78"/>
            <p:cNvSpPr/>
            <p:nvPr/>
          </p:nvSpPr>
          <p:spPr>
            <a:xfrm>
              <a:off x="982638" y="4509914"/>
              <a:ext cx="5976664" cy="639688"/>
            </a:xfrm>
            <a:prstGeom prst="roundRect">
              <a:avLst>
                <a:gd name="adj" fmla="val 8324"/>
              </a:avLst>
            </a:prstGeom>
            <a:solidFill>
              <a:schemeClr val="tx2">
                <a:lumMod val="60000"/>
                <a:lumOff val="4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77378"/>
              <a:endParaRPr lang="en-US" sz="1100" dirty="0">
                <a:solidFill>
                  <a:srgbClr val="FFFFFF"/>
                </a:solidFill>
                <a:latin typeface="Arial"/>
              </a:endParaRPr>
            </a:p>
          </p:txBody>
        </p:sp>
        <p:sp>
          <p:nvSpPr>
            <p:cNvPr id="81" name="Freeform 80"/>
            <p:cNvSpPr/>
            <p:nvPr/>
          </p:nvSpPr>
          <p:spPr>
            <a:xfrm>
              <a:off x="1126654" y="4005858"/>
              <a:ext cx="798269" cy="726378"/>
            </a:xfrm>
            <a:custGeom>
              <a:avLst/>
              <a:gdLst>
                <a:gd name="connsiteX0" fmla="*/ 104775 w 779463"/>
                <a:gd name="connsiteY0" fmla="*/ 187325 h 1531144"/>
                <a:gd name="connsiteX1" fmla="*/ 671513 w 779463"/>
                <a:gd name="connsiteY1" fmla="*/ 187325 h 1531144"/>
                <a:gd name="connsiteX2" fmla="*/ 752475 w 779463"/>
                <a:gd name="connsiteY2" fmla="*/ 1258888 h 1531144"/>
                <a:gd name="connsiteX3" fmla="*/ 533400 w 779463"/>
                <a:gd name="connsiteY3" fmla="*/ 1296988 h 1531144"/>
                <a:gd name="connsiteX4" fmla="*/ 457200 w 779463"/>
                <a:gd name="connsiteY4" fmla="*/ 1487488 h 1531144"/>
                <a:gd name="connsiteX5" fmla="*/ 233363 w 779463"/>
                <a:gd name="connsiteY5" fmla="*/ 1501775 h 1531144"/>
                <a:gd name="connsiteX6" fmla="*/ 176213 w 779463"/>
                <a:gd name="connsiteY6" fmla="*/ 1311275 h 1531144"/>
                <a:gd name="connsiteX7" fmla="*/ 42863 w 779463"/>
                <a:gd name="connsiteY7" fmla="*/ 1311275 h 1531144"/>
                <a:gd name="connsiteX8" fmla="*/ 104775 w 779463"/>
                <a:gd name="connsiteY8" fmla="*/ 187325 h 1531144"/>
                <a:gd name="connsiteX0" fmla="*/ 104775 w 779463"/>
                <a:gd name="connsiteY0" fmla="*/ 178594 h 1522413"/>
                <a:gd name="connsiteX1" fmla="*/ 671513 w 779463"/>
                <a:gd name="connsiteY1" fmla="*/ 178594 h 1522413"/>
                <a:gd name="connsiteX2" fmla="*/ 752475 w 779463"/>
                <a:gd name="connsiteY2" fmla="*/ 1250157 h 1522413"/>
                <a:gd name="connsiteX3" fmla="*/ 533400 w 779463"/>
                <a:gd name="connsiteY3" fmla="*/ 1288257 h 1522413"/>
                <a:gd name="connsiteX4" fmla="*/ 457200 w 779463"/>
                <a:gd name="connsiteY4" fmla="*/ 1478757 h 1522413"/>
                <a:gd name="connsiteX5" fmla="*/ 233363 w 779463"/>
                <a:gd name="connsiteY5" fmla="*/ 1493044 h 1522413"/>
                <a:gd name="connsiteX6" fmla="*/ 176213 w 779463"/>
                <a:gd name="connsiteY6" fmla="*/ 1302544 h 1522413"/>
                <a:gd name="connsiteX7" fmla="*/ 42863 w 779463"/>
                <a:gd name="connsiteY7" fmla="*/ 1302544 h 1522413"/>
                <a:gd name="connsiteX8" fmla="*/ 104775 w 779463"/>
                <a:gd name="connsiteY8" fmla="*/ 178594 h 1522413"/>
                <a:gd name="connsiteX0" fmla="*/ 104775 w 779463"/>
                <a:gd name="connsiteY0" fmla="*/ 178594 h 1522413"/>
                <a:gd name="connsiteX1" fmla="*/ 671513 w 779463"/>
                <a:gd name="connsiteY1" fmla="*/ 178594 h 1522413"/>
                <a:gd name="connsiteX2" fmla="*/ 752475 w 779463"/>
                <a:gd name="connsiteY2" fmla="*/ 1250157 h 1522413"/>
                <a:gd name="connsiteX3" fmla="*/ 533400 w 779463"/>
                <a:gd name="connsiteY3" fmla="*/ 1288257 h 1522413"/>
                <a:gd name="connsiteX4" fmla="*/ 457200 w 779463"/>
                <a:gd name="connsiteY4" fmla="*/ 1478757 h 1522413"/>
                <a:gd name="connsiteX5" fmla="*/ 233363 w 779463"/>
                <a:gd name="connsiteY5" fmla="*/ 1493044 h 1522413"/>
                <a:gd name="connsiteX6" fmla="*/ 176213 w 779463"/>
                <a:gd name="connsiteY6" fmla="*/ 1302544 h 1522413"/>
                <a:gd name="connsiteX7" fmla="*/ 42863 w 779463"/>
                <a:gd name="connsiteY7" fmla="*/ 1302544 h 1522413"/>
                <a:gd name="connsiteX8" fmla="*/ 104775 w 779463"/>
                <a:gd name="connsiteY8" fmla="*/ 178594 h 1522413"/>
                <a:gd name="connsiteX0" fmla="*/ 75406 w 750094"/>
                <a:gd name="connsiteY0" fmla="*/ 178594 h 1522413"/>
                <a:gd name="connsiteX1" fmla="*/ 642144 w 750094"/>
                <a:gd name="connsiteY1" fmla="*/ 178594 h 1522413"/>
                <a:gd name="connsiteX2" fmla="*/ 723106 w 750094"/>
                <a:gd name="connsiteY2" fmla="*/ 1250157 h 1522413"/>
                <a:gd name="connsiteX3" fmla="*/ 504031 w 750094"/>
                <a:gd name="connsiteY3" fmla="*/ 1288257 h 1522413"/>
                <a:gd name="connsiteX4" fmla="*/ 427831 w 750094"/>
                <a:gd name="connsiteY4" fmla="*/ 1478757 h 1522413"/>
                <a:gd name="connsiteX5" fmla="*/ 203994 w 750094"/>
                <a:gd name="connsiteY5" fmla="*/ 1493044 h 1522413"/>
                <a:gd name="connsiteX6" fmla="*/ 146844 w 750094"/>
                <a:gd name="connsiteY6" fmla="*/ 1302544 h 1522413"/>
                <a:gd name="connsiteX7" fmla="*/ 13494 w 750094"/>
                <a:gd name="connsiteY7" fmla="*/ 1302544 h 1522413"/>
                <a:gd name="connsiteX8" fmla="*/ 75406 w 750094"/>
                <a:gd name="connsiteY8" fmla="*/ 178594 h 1522413"/>
                <a:gd name="connsiteX0" fmla="*/ 75406 w 750094"/>
                <a:gd name="connsiteY0" fmla="*/ 178594 h 1522413"/>
                <a:gd name="connsiteX1" fmla="*/ 642144 w 750094"/>
                <a:gd name="connsiteY1" fmla="*/ 178594 h 1522413"/>
                <a:gd name="connsiteX2" fmla="*/ 723106 w 750094"/>
                <a:gd name="connsiteY2" fmla="*/ 1250157 h 1522413"/>
                <a:gd name="connsiteX3" fmla="*/ 504031 w 750094"/>
                <a:gd name="connsiteY3" fmla="*/ 1288257 h 1522413"/>
                <a:gd name="connsiteX4" fmla="*/ 427831 w 750094"/>
                <a:gd name="connsiteY4" fmla="*/ 1478757 h 1522413"/>
                <a:gd name="connsiteX5" fmla="*/ 203994 w 750094"/>
                <a:gd name="connsiteY5" fmla="*/ 1493044 h 1522413"/>
                <a:gd name="connsiteX6" fmla="*/ 146844 w 750094"/>
                <a:gd name="connsiteY6" fmla="*/ 1302544 h 1522413"/>
                <a:gd name="connsiteX7" fmla="*/ 13494 w 750094"/>
                <a:gd name="connsiteY7" fmla="*/ 1302544 h 1522413"/>
                <a:gd name="connsiteX8" fmla="*/ 75406 w 750094"/>
                <a:gd name="connsiteY8" fmla="*/ 178594 h 1522413"/>
                <a:gd name="connsiteX0" fmla="*/ 62780 w 737468"/>
                <a:gd name="connsiteY0" fmla="*/ 178594 h 1522413"/>
                <a:gd name="connsiteX1" fmla="*/ 629518 w 737468"/>
                <a:gd name="connsiteY1" fmla="*/ 178594 h 1522413"/>
                <a:gd name="connsiteX2" fmla="*/ 710480 w 737468"/>
                <a:gd name="connsiteY2" fmla="*/ 1250157 h 1522413"/>
                <a:gd name="connsiteX3" fmla="*/ 491405 w 737468"/>
                <a:gd name="connsiteY3" fmla="*/ 1288257 h 1522413"/>
                <a:gd name="connsiteX4" fmla="*/ 415205 w 737468"/>
                <a:gd name="connsiteY4" fmla="*/ 1478757 h 1522413"/>
                <a:gd name="connsiteX5" fmla="*/ 191368 w 737468"/>
                <a:gd name="connsiteY5" fmla="*/ 1493044 h 1522413"/>
                <a:gd name="connsiteX6" fmla="*/ 134218 w 737468"/>
                <a:gd name="connsiteY6" fmla="*/ 1302544 h 1522413"/>
                <a:gd name="connsiteX7" fmla="*/ 868 w 737468"/>
                <a:gd name="connsiteY7" fmla="*/ 1302544 h 1522413"/>
                <a:gd name="connsiteX8" fmla="*/ 62780 w 737468"/>
                <a:gd name="connsiteY8" fmla="*/ 178594 h 1522413"/>
                <a:gd name="connsiteX0" fmla="*/ 62780 w 737468"/>
                <a:gd name="connsiteY0" fmla="*/ 178594 h 1522413"/>
                <a:gd name="connsiteX1" fmla="*/ 629518 w 737468"/>
                <a:gd name="connsiteY1" fmla="*/ 178594 h 1522413"/>
                <a:gd name="connsiteX2" fmla="*/ 710480 w 737468"/>
                <a:gd name="connsiteY2" fmla="*/ 1250157 h 1522413"/>
                <a:gd name="connsiteX3" fmla="*/ 491405 w 737468"/>
                <a:gd name="connsiteY3" fmla="*/ 1288257 h 1522413"/>
                <a:gd name="connsiteX4" fmla="*/ 415205 w 737468"/>
                <a:gd name="connsiteY4" fmla="*/ 1478757 h 1522413"/>
                <a:gd name="connsiteX5" fmla="*/ 191368 w 737468"/>
                <a:gd name="connsiteY5" fmla="*/ 1493044 h 1522413"/>
                <a:gd name="connsiteX6" fmla="*/ 134218 w 737468"/>
                <a:gd name="connsiteY6" fmla="*/ 1302544 h 1522413"/>
                <a:gd name="connsiteX7" fmla="*/ 868 w 737468"/>
                <a:gd name="connsiteY7" fmla="*/ 1302544 h 1522413"/>
                <a:gd name="connsiteX8" fmla="*/ 62780 w 737468"/>
                <a:gd name="connsiteY8" fmla="*/ 178594 h 1522413"/>
                <a:gd name="connsiteX0" fmla="*/ 91206 w 765894"/>
                <a:gd name="connsiteY0" fmla="*/ 178594 h 1522413"/>
                <a:gd name="connsiteX1" fmla="*/ 657944 w 765894"/>
                <a:gd name="connsiteY1" fmla="*/ 178594 h 1522413"/>
                <a:gd name="connsiteX2" fmla="*/ 738906 w 765894"/>
                <a:gd name="connsiteY2" fmla="*/ 1250157 h 1522413"/>
                <a:gd name="connsiteX3" fmla="*/ 519831 w 765894"/>
                <a:gd name="connsiteY3" fmla="*/ 1288257 h 1522413"/>
                <a:gd name="connsiteX4" fmla="*/ 443631 w 765894"/>
                <a:gd name="connsiteY4" fmla="*/ 1478757 h 1522413"/>
                <a:gd name="connsiteX5" fmla="*/ 219794 w 765894"/>
                <a:gd name="connsiteY5" fmla="*/ 1493044 h 1522413"/>
                <a:gd name="connsiteX6" fmla="*/ 162644 w 765894"/>
                <a:gd name="connsiteY6" fmla="*/ 1302544 h 1522413"/>
                <a:gd name="connsiteX7" fmla="*/ 29294 w 765894"/>
                <a:gd name="connsiteY7" fmla="*/ 1302544 h 1522413"/>
                <a:gd name="connsiteX8" fmla="*/ 91206 w 765894"/>
                <a:gd name="connsiteY8" fmla="*/ 178594 h 1522413"/>
                <a:gd name="connsiteX0" fmla="*/ 91206 w 765894"/>
                <a:gd name="connsiteY0" fmla="*/ 178594 h 1522413"/>
                <a:gd name="connsiteX1" fmla="*/ 657944 w 765894"/>
                <a:gd name="connsiteY1" fmla="*/ 178594 h 1522413"/>
                <a:gd name="connsiteX2" fmla="*/ 738906 w 765894"/>
                <a:gd name="connsiteY2" fmla="*/ 1250157 h 1522413"/>
                <a:gd name="connsiteX3" fmla="*/ 519831 w 765894"/>
                <a:gd name="connsiteY3" fmla="*/ 1288257 h 1522413"/>
                <a:gd name="connsiteX4" fmla="*/ 443631 w 765894"/>
                <a:gd name="connsiteY4" fmla="*/ 1478757 h 1522413"/>
                <a:gd name="connsiteX5" fmla="*/ 219794 w 765894"/>
                <a:gd name="connsiteY5" fmla="*/ 1493044 h 1522413"/>
                <a:gd name="connsiteX6" fmla="*/ 162644 w 765894"/>
                <a:gd name="connsiteY6" fmla="*/ 1302544 h 1522413"/>
                <a:gd name="connsiteX7" fmla="*/ 29294 w 765894"/>
                <a:gd name="connsiteY7" fmla="*/ 1302544 h 1522413"/>
                <a:gd name="connsiteX8" fmla="*/ 91206 w 765894"/>
                <a:gd name="connsiteY8" fmla="*/ 178594 h 1522413"/>
                <a:gd name="connsiteX0" fmla="*/ 104774 w 779462"/>
                <a:gd name="connsiteY0" fmla="*/ 178594 h 1522413"/>
                <a:gd name="connsiteX1" fmla="*/ 671512 w 779462"/>
                <a:gd name="connsiteY1" fmla="*/ 178594 h 1522413"/>
                <a:gd name="connsiteX2" fmla="*/ 752474 w 779462"/>
                <a:gd name="connsiteY2" fmla="*/ 1250157 h 1522413"/>
                <a:gd name="connsiteX3" fmla="*/ 533399 w 779462"/>
                <a:gd name="connsiteY3" fmla="*/ 1288257 h 1522413"/>
                <a:gd name="connsiteX4" fmla="*/ 457199 w 779462"/>
                <a:gd name="connsiteY4" fmla="*/ 1478757 h 1522413"/>
                <a:gd name="connsiteX5" fmla="*/ 233362 w 779462"/>
                <a:gd name="connsiteY5" fmla="*/ 1493044 h 1522413"/>
                <a:gd name="connsiteX6" fmla="*/ 176212 w 779462"/>
                <a:gd name="connsiteY6" fmla="*/ 1302544 h 1522413"/>
                <a:gd name="connsiteX7" fmla="*/ 42862 w 779462"/>
                <a:gd name="connsiteY7" fmla="*/ 1302544 h 1522413"/>
                <a:gd name="connsiteX8" fmla="*/ 104774 w 779462"/>
                <a:gd name="connsiteY8" fmla="*/ 178594 h 1522413"/>
                <a:gd name="connsiteX0" fmla="*/ 78430 w 783853"/>
                <a:gd name="connsiteY0" fmla="*/ 214210 h 1515290"/>
                <a:gd name="connsiteX1" fmla="*/ 671512 w 783853"/>
                <a:gd name="connsiteY1" fmla="*/ 171471 h 1515290"/>
                <a:gd name="connsiteX2" fmla="*/ 752474 w 783853"/>
                <a:gd name="connsiteY2" fmla="*/ 1243034 h 1515290"/>
                <a:gd name="connsiteX3" fmla="*/ 533399 w 783853"/>
                <a:gd name="connsiteY3" fmla="*/ 1281134 h 1515290"/>
                <a:gd name="connsiteX4" fmla="*/ 457199 w 783853"/>
                <a:gd name="connsiteY4" fmla="*/ 1471634 h 1515290"/>
                <a:gd name="connsiteX5" fmla="*/ 233362 w 783853"/>
                <a:gd name="connsiteY5" fmla="*/ 1485921 h 1515290"/>
                <a:gd name="connsiteX6" fmla="*/ 176212 w 783853"/>
                <a:gd name="connsiteY6" fmla="*/ 1295421 h 1515290"/>
                <a:gd name="connsiteX7" fmla="*/ 42862 w 783853"/>
                <a:gd name="connsiteY7" fmla="*/ 1295421 h 1515290"/>
                <a:gd name="connsiteX8" fmla="*/ 78430 w 783853"/>
                <a:gd name="connsiteY8" fmla="*/ 214210 h 1515290"/>
                <a:gd name="connsiteX0" fmla="*/ 58811 w 764234"/>
                <a:gd name="connsiteY0" fmla="*/ 214210 h 1515290"/>
                <a:gd name="connsiteX1" fmla="*/ 651893 w 764234"/>
                <a:gd name="connsiteY1" fmla="*/ 171471 h 1515290"/>
                <a:gd name="connsiteX2" fmla="*/ 732855 w 764234"/>
                <a:gd name="connsiteY2" fmla="*/ 1243034 h 1515290"/>
                <a:gd name="connsiteX3" fmla="*/ 513780 w 764234"/>
                <a:gd name="connsiteY3" fmla="*/ 1281134 h 1515290"/>
                <a:gd name="connsiteX4" fmla="*/ 437580 w 764234"/>
                <a:gd name="connsiteY4" fmla="*/ 1471634 h 1515290"/>
                <a:gd name="connsiteX5" fmla="*/ 213743 w 764234"/>
                <a:gd name="connsiteY5" fmla="*/ 1485921 h 1515290"/>
                <a:gd name="connsiteX6" fmla="*/ 156593 w 764234"/>
                <a:gd name="connsiteY6" fmla="*/ 1295421 h 1515290"/>
                <a:gd name="connsiteX7" fmla="*/ 58811 w 764234"/>
                <a:gd name="connsiteY7" fmla="*/ 1294329 h 1515290"/>
                <a:gd name="connsiteX8" fmla="*/ 58811 w 764234"/>
                <a:gd name="connsiteY8" fmla="*/ 214210 h 1515290"/>
                <a:gd name="connsiteX0" fmla="*/ 58811 w 764234"/>
                <a:gd name="connsiteY0" fmla="*/ 214210 h 1515290"/>
                <a:gd name="connsiteX1" fmla="*/ 651893 w 764234"/>
                <a:gd name="connsiteY1" fmla="*/ 171471 h 1515290"/>
                <a:gd name="connsiteX2" fmla="*/ 732855 w 764234"/>
                <a:gd name="connsiteY2" fmla="*/ 1243034 h 1515290"/>
                <a:gd name="connsiteX3" fmla="*/ 513780 w 764234"/>
                <a:gd name="connsiteY3" fmla="*/ 1281134 h 1515290"/>
                <a:gd name="connsiteX4" fmla="*/ 437580 w 764234"/>
                <a:gd name="connsiteY4" fmla="*/ 1471634 h 1515290"/>
                <a:gd name="connsiteX5" fmla="*/ 213743 w 764234"/>
                <a:gd name="connsiteY5" fmla="*/ 1485921 h 1515290"/>
                <a:gd name="connsiteX6" fmla="*/ 156593 w 764234"/>
                <a:gd name="connsiteY6" fmla="*/ 1295421 h 1515290"/>
                <a:gd name="connsiteX7" fmla="*/ 58811 w 764234"/>
                <a:gd name="connsiteY7" fmla="*/ 1294329 h 1515290"/>
                <a:gd name="connsiteX8" fmla="*/ 58811 w 764234"/>
                <a:gd name="connsiteY8" fmla="*/ 214210 h 1515290"/>
                <a:gd name="connsiteX0" fmla="*/ 58811 w 764234"/>
                <a:gd name="connsiteY0" fmla="*/ 214210 h 1515290"/>
                <a:gd name="connsiteX1" fmla="*/ 651893 w 764234"/>
                <a:gd name="connsiteY1" fmla="*/ 171471 h 1515290"/>
                <a:gd name="connsiteX2" fmla="*/ 732855 w 764234"/>
                <a:gd name="connsiteY2" fmla="*/ 1243034 h 1515290"/>
                <a:gd name="connsiteX3" fmla="*/ 513780 w 764234"/>
                <a:gd name="connsiteY3" fmla="*/ 1281134 h 1515290"/>
                <a:gd name="connsiteX4" fmla="*/ 437580 w 764234"/>
                <a:gd name="connsiteY4" fmla="*/ 1471634 h 1515290"/>
                <a:gd name="connsiteX5" fmla="*/ 213743 w 764234"/>
                <a:gd name="connsiteY5" fmla="*/ 1485921 h 1515290"/>
                <a:gd name="connsiteX6" fmla="*/ 156593 w 764234"/>
                <a:gd name="connsiteY6" fmla="*/ 1295421 h 1515290"/>
                <a:gd name="connsiteX7" fmla="*/ 58811 w 764234"/>
                <a:gd name="connsiteY7" fmla="*/ 1294329 h 1515290"/>
                <a:gd name="connsiteX8" fmla="*/ 58811 w 764234"/>
                <a:gd name="connsiteY8" fmla="*/ 214210 h 1515290"/>
                <a:gd name="connsiteX0" fmla="*/ 58811 w 764234"/>
                <a:gd name="connsiteY0" fmla="*/ 214210 h 1515290"/>
                <a:gd name="connsiteX1" fmla="*/ 651893 w 764234"/>
                <a:gd name="connsiteY1" fmla="*/ 171471 h 1515290"/>
                <a:gd name="connsiteX2" fmla="*/ 732855 w 764234"/>
                <a:gd name="connsiteY2" fmla="*/ 1243034 h 1515290"/>
                <a:gd name="connsiteX3" fmla="*/ 513780 w 764234"/>
                <a:gd name="connsiteY3" fmla="*/ 1281134 h 1515290"/>
                <a:gd name="connsiteX4" fmla="*/ 437580 w 764234"/>
                <a:gd name="connsiteY4" fmla="*/ 1471634 h 1515290"/>
                <a:gd name="connsiteX5" fmla="*/ 213743 w 764234"/>
                <a:gd name="connsiteY5" fmla="*/ 1485921 h 1515290"/>
                <a:gd name="connsiteX6" fmla="*/ 156593 w 764234"/>
                <a:gd name="connsiteY6" fmla="*/ 1295421 h 1515290"/>
                <a:gd name="connsiteX7" fmla="*/ 58811 w 764234"/>
                <a:gd name="connsiteY7" fmla="*/ 1294329 h 1515290"/>
                <a:gd name="connsiteX8" fmla="*/ 58811 w 764234"/>
                <a:gd name="connsiteY8" fmla="*/ 214210 h 1515290"/>
                <a:gd name="connsiteX0" fmla="*/ 58811 w 764234"/>
                <a:gd name="connsiteY0" fmla="*/ 214210 h 1505765"/>
                <a:gd name="connsiteX1" fmla="*/ 651893 w 764234"/>
                <a:gd name="connsiteY1" fmla="*/ 171471 h 1505765"/>
                <a:gd name="connsiteX2" fmla="*/ 732855 w 764234"/>
                <a:gd name="connsiteY2" fmla="*/ 1243034 h 1505765"/>
                <a:gd name="connsiteX3" fmla="*/ 513780 w 764234"/>
                <a:gd name="connsiteY3" fmla="*/ 1281134 h 1505765"/>
                <a:gd name="connsiteX4" fmla="*/ 437580 w 764234"/>
                <a:gd name="connsiteY4" fmla="*/ 1471634 h 1505765"/>
                <a:gd name="connsiteX5" fmla="*/ 213743 w 764234"/>
                <a:gd name="connsiteY5" fmla="*/ 1485921 h 1505765"/>
                <a:gd name="connsiteX6" fmla="*/ 156593 w 764234"/>
                <a:gd name="connsiteY6" fmla="*/ 1295421 h 1505765"/>
                <a:gd name="connsiteX7" fmla="*/ 58811 w 764234"/>
                <a:gd name="connsiteY7" fmla="*/ 1294329 h 1505765"/>
                <a:gd name="connsiteX8" fmla="*/ 58811 w 764234"/>
                <a:gd name="connsiteY8" fmla="*/ 214210 h 1505765"/>
                <a:gd name="connsiteX0" fmla="*/ 58811 w 764234"/>
                <a:gd name="connsiteY0" fmla="*/ 214210 h 1488476"/>
                <a:gd name="connsiteX1" fmla="*/ 651893 w 764234"/>
                <a:gd name="connsiteY1" fmla="*/ 171471 h 1488476"/>
                <a:gd name="connsiteX2" fmla="*/ 732855 w 764234"/>
                <a:gd name="connsiteY2" fmla="*/ 1243034 h 1488476"/>
                <a:gd name="connsiteX3" fmla="*/ 513780 w 764234"/>
                <a:gd name="connsiteY3" fmla="*/ 1281134 h 1488476"/>
                <a:gd name="connsiteX4" fmla="*/ 437580 w 764234"/>
                <a:gd name="connsiteY4" fmla="*/ 1471634 h 1488476"/>
                <a:gd name="connsiteX5" fmla="*/ 213743 w 764234"/>
                <a:gd name="connsiteY5" fmla="*/ 1485921 h 1488476"/>
                <a:gd name="connsiteX6" fmla="*/ 156593 w 764234"/>
                <a:gd name="connsiteY6" fmla="*/ 1295421 h 1488476"/>
                <a:gd name="connsiteX7" fmla="*/ 58811 w 764234"/>
                <a:gd name="connsiteY7" fmla="*/ 1294329 h 1488476"/>
                <a:gd name="connsiteX8" fmla="*/ 58811 w 764234"/>
                <a:gd name="connsiteY8" fmla="*/ 214210 h 1488476"/>
                <a:gd name="connsiteX0" fmla="*/ 58811 w 764234"/>
                <a:gd name="connsiteY0" fmla="*/ 214210 h 1488476"/>
                <a:gd name="connsiteX1" fmla="*/ 651893 w 764234"/>
                <a:gd name="connsiteY1" fmla="*/ 171471 h 1488476"/>
                <a:gd name="connsiteX2" fmla="*/ 732855 w 764234"/>
                <a:gd name="connsiteY2" fmla="*/ 1243034 h 1488476"/>
                <a:gd name="connsiteX3" fmla="*/ 513780 w 764234"/>
                <a:gd name="connsiteY3" fmla="*/ 1281134 h 1488476"/>
                <a:gd name="connsiteX4" fmla="*/ 437580 w 764234"/>
                <a:gd name="connsiteY4" fmla="*/ 1471634 h 1488476"/>
                <a:gd name="connsiteX5" fmla="*/ 213743 w 764234"/>
                <a:gd name="connsiteY5" fmla="*/ 1485921 h 1488476"/>
                <a:gd name="connsiteX6" fmla="*/ 156593 w 764234"/>
                <a:gd name="connsiteY6" fmla="*/ 1295421 h 1488476"/>
                <a:gd name="connsiteX7" fmla="*/ 58811 w 764234"/>
                <a:gd name="connsiteY7" fmla="*/ 1294329 h 1488476"/>
                <a:gd name="connsiteX8" fmla="*/ 58811 w 764234"/>
                <a:gd name="connsiteY8" fmla="*/ 214210 h 1488476"/>
                <a:gd name="connsiteX0" fmla="*/ 58811 w 764234"/>
                <a:gd name="connsiteY0" fmla="*/ 214210 h 1516654"/>
                <a:gd name="connsiteX1" fmla="*/ 651893 w 764234"/>
                <a:gd name="connsiteY1" fmla="*/ 171471 h 1516654"/>
                <a:gd name="connsiteX2" fmla="*/ 732855 w 764234"/>
                <a:gd name="connsiteY2" fmla="*/ 1243034 h 1516654"/>
                <a:gd name="connsiteX3" fmla="*/ 513780 w 764234"/>
                <a:gd name="connsiteY3" fmla="*/ 1281134 h 1516654"/>
                <a:gd name="connsiteX4" fmla="*/ 490858 w 764234"/>
                <a:gd name="connsiteY4" fmla="*/ 1510354 h 1516654"/>
                <a:gd name="connsiteX5" fmla="*/ 213743 w 764234"/>
                <a:gd name="connsiteY5" fmla="*/ 1485921 h 1516654"/>
                <a:gd name="connsiteX6" fmla="*/ 156593 w 764234"/>
                <a:gd name="connsiteY6" fmla="*/ 1295421 h 1516654"/>
                <a:gd name="connsiteX7" fmla="*/ 58811 w 764234"/>
                <a:gd name="connsiteY7" fmla="*/ 1294329 h 1516654"/>
                <a:gd name="connsiteX8" fmla="*/ 58811 w 764234"/>
                <a:gd name="connsiteY8" fmla="*/ 214210 h 1516654"/>
                <a:gd name="connsiteX0" fmla="*/ 58811 w 764234"/>
                <a:gd name="connsiteY0" fmla="*/ 214210 h 1516654"/>
                <a:gd name="connsiteX1" fmla="*/ 651893 w 764234"/>
                <a:gd name="connsiteY1" fmla="*/ 171471 h 1516654"/>
                <a:gd name="connsiteX2" fmla="*/ 732855 w 764234"/>
                <a:gd name="connsiteY2" fmla="*/ 1243034 h 1516654"/>
                <a:gd name="connsiteX3" fmla="*/ 513780 w 764234"/>
                <a:gd name="connsiteY3" fmla="*/ 1281134 h 1516654"/>
                <a:gd name="connsiteX4" fmla="*/ 490858 w 764234"/>
                <a:gd name="connsiteY4" fmla="*/ 1510354 h 1516654"/>
                <a:gd name="connsiteX5" fmla="*/ 274834 w 764234"/>
                <a:gd name="connsiteY5" fmla="*/ 1510354 h 1516654"/>
                <a:gd name="connsiteX6" fmla="*/ 156593 w 764234"/>
                <a:gd name="connsiteY6" fmla="*/ 1295421 h 1516654"/>
                <a:gd name="connsiteX7" fmla="*/ 58811 w 764234"/>
                <a:gd name="connsiteY7" fmla="*/ 1294329 h 1516654"/>
                <a:gd name="connsiteX8" fmla="*/ 58811 w 764234"/>
                <a:gd name="connsiteY8" fmla="*/ 214210 h 1516654"/>
                <a:gd name="connsiteX0" fmla="*/ 58811 w 764234"/>
                <a:gd name="connsiteY0" fmla="*/ 214210 h 1516654"/>
                <a:gd name="connsiteX1" fmla="*/ 651893 w 764234"/>
                <a:gd name="connsiteY1" fmla="*/ 171471 h 1516654"/>
                <a:gd name="connsiteX2" fmla="*/ 732855 w 764234"/>
                <a:gd name="connsiteY2" fmla="*/ 1243034 h 1516654"/>
                <a:gd name="connsiteX3" fmla="*/ 513780 w 764234"/>
                <a:gd name="connsiteY3" fmla="*/ 1281134 h 1516654"/>
                <a:gd name="connsiteX4" fmla="*/ 490858 w 764234"/>
                <a:gd name="connsiteY4" fmla="*/ 1510354 h 1516654"/>
                <a:gd name="connsiteX5" fmla="*/ 274834 w 764234"/>
                <a:gd name="connsiteY5" fmla="*/ 1510354 h 1516654"/>
                <a:gd name="connsiteX6" fmla="*/ 202826 w 764234"/>
                <a:gd name="connsiteY6" fmla="*/ 1294330 h 1516654"/>
                <a:gd name="connsiteX7" fmla="*/ 58811 w 764234"/>
                <a:gd name="connsiteY7" fmla="*/ 1294329 h 1516654"/>
                <a:gd name="connsiteX8" fmla="*/ 58811 w 764234"/>
                <a:gd name="connsiteY8" fmla="*/ 214210 h 1516654"/>
                <a:gd name="connsiteX0" fmla="*/ 58811 w 764234"/>
                <a:gd name="connsiteY0" fmla="*/ 214210 h 1516654"/>
                <a:gd name="connsiteX1" fmla="*/ 651893 w 764234"/>
                <a:gd name="connsiteY1" fmla="*/ 171471 h 1516654"/>
                <a:gd name="connsiteX2" fmla="*/ 732855 w 764234"/>
                <a:gd name="connsiteY2" fmla="*/ 1243034 h 1516654"/>
                <a:gd name="connsiteX3" fmla="*/ 513780 w 764234"/>
                <a:gd name="connsiteY3" fmla="*/ 1281134 h 1516654"/>
                <a:gd name="connsiteX4" fmla="*/ 490858 w 764234"/>
                <a:gd name="connsiteY4" fmla="*/ 1510354 h 1516654"/>
                <a:gd name="connsiteX5" fmla="*/ 274834 w 764234"/>
                <a:gd name="connsiteY5" fmla="*/ 1510354 h 1516654"/>
                <a:gd name="connsiteX6" fmla="*/ 202826 w 764234"/>
                <a:gd name="connsiteY6" fmla="*/ 1294330 h 1516654"/>
                <a:gd name="connsiteX7" fmla="*/ 58811 w 764234"/>
                <a:gd name="connsiteY7" fmla="*/ 1294329 h 1516654"/>
                <a:gd name="connsiteX8" fmla="*/ 58811 w 764234"/>
                <a:gd name="connsiteY8" fmla="*/ 214210 h 1516654"/>
                <a:gd name="connsiteX0" fmla="*/ 58811 w 764234"/>
                <a:gd name="connsiteY0" fmla="*/ 214210 h 1516654"/>
                <a:gd name="connsiteX1" fmla="*/ 651893 w 764234"/>
                <a:gd name="connsiteY1" fmla="*/ 171471 h 1516654"/>
                <a:gd name="connsiteX2" fmla="*/ 732855 w 764234"/>
                <a:gd name="connsiteY2" fmla="*/ 1243034 h 1516654"/>
                <a:gd name="connsiteX3" fmla="*/ 513780 w 764234"/>
                <a:gd name="connsiteY3" fmla="*/ 1281134 h 1516654"/>
                <a:gd name="connsiteX4" fmla="*/ 490858 w 764234"/>
                <a:gd name="connsiteY4" fmla="*/ 1510354 h 1516654"/>
                <a:gd name="connsiteX5" fmla="*/ 274834 w 764234"/>
                <a:gd name="connsiteY5" fmla="*/ 1510354 h 1516654"/>
                <a:gd name="connsiteX6" fmla="*/ 202826 w 764234"/>
                <a:gd name="connsiteY6" fmla="*/ 1294330 h 1516654"/>
                <a:gd name="connsiteX7" fmla="*/ 58811 w 764234"/>
                <a:gd name="connsiteY7" fmla="*/ 1294329 h 1516654"/>
                <a:gd name="connsiteX8" fmla="*/ 58811 w 764234"/>
                <a:gd name="connsiteY8" fmla="*/ 214210 h 1516654"/>
                <a:gd name="connsiteX0" fmla="*/ 58811 w 764234"/>
                <a:gd name="connsiteY0" fmla="*/ 214210 h 1516654"/>
                <a:gd name="connsiteX1" fmla="*/ 651893 w 764234"/>
                <a:gd name="connsiteY1" fmla="*/ 171471 h 1516654"/>
                <a:gd name="connsiteX2" fmla="*/ 732855 w 764234"/>
                <a:gd name="connsiteY2" fmla="*/ 1243034 h 1516654"/>
                <a:gd name="connsiteX3" fmla="*/ 562866 w 764234"/>
                <a:gd name="connsiteY3" fmla="*/ 1294330 h 1516654"/>
                <a:gd name="connsiteX4" fmla="*/ 490858 w 764234"/>
                <a:gd name="connsiteY4" fmla="*/ 1510354 h 1516654"/>
                <a:gd name="connsiteX5" fmla="*/ 274834 w 764234"/>
                <a:gd name="connsiteY5" fmla="*/ 1510354 h 1516654"/>
                <a:gd name="connsiteX6" fmla="*/ 202826 w 764234"/>
                <a:gd name="connsiteY6" fmla="*/ 1294330 h 1516654"/>
                <a:gd name="connsiteX7" fmla="*/ 58811 w 764234"/>
                <a:gd name="connsiteY7" fmla="*/ 1294329 h 1516654"/>
                <a:gd name="connsiteX8" fmla="*/ 58811 w 764234"/>
                <a:gd name="connsiteY8" fmla="*/ 214210 h 1516654"/>
                <a:gd name="connsiteX0" fmla="*/ 58811 w 793728"/>
                <a:gd name="connsiteY0" fmla="*/ 222759 h 1525203"/>
                <a:gd name="connsiteX1" fmla="*/ 651893 w 793728"/>
                <a:gd name="connsiteY1" fmla="*/ 180020 h 1525203"/>
                <a:gd name="connsiteX2" fmla="*/ 778890 w 793728"/>
                <a:gd name="connsiteY2" fmla="*/ 1302879 h 1525203"/>
                <a:gd name="connsiteX3" fmla="*/ 562866 w 793728"/>
                <a:gd name="connsiteY3" fmla="*/ 1302879 h 1525203"/>
                <a:gd name="connsiteX4" fmla="*/ 490858 w 793728"/>
                <a:gd name="connsiteY4" fmla="*/ 1518903 h 1525203"/>
                <a:gd name="connsiteX5" fmla="*/ 274834 w 793728"/>
                <a:gd name="connsiteY5" fmla="*/ 1518903 h 1525203"/>
                <a:gd name="connsiteX6" fmla="*/ 202826 w 793728"/>
                <a:gd name="connsiteY6" fmla="*/ 1302879 h 1525203"/>
                <a:gd name="connsiteX7" fmla="*/ 58811 w 793728"/>
                <a:gd name="connsiteY7" fmla="*/ 1302878 h 1525203"/>
                <a:gd name="connsiteX8" fmla="*/ 58811 w 793728"/>
                <a:gd name="connsiteY8" fmla="*/ 222759 h 1525203"/>
                <a:gd name="connsiteX0" fmla="*/ 58811 w 793728"/>
                <a:gd name="connsiteY0" fmla="*/ 222759 h 1525203"/>
                <a:gd name="connsiteX1" fmla="*/ 651893 w 793728"/>
                <a:gd name="connsiteY1" fmla="*/ 180020 h 1525203"/>
                <a:gd name="connsiteX2" fmla="*/ 778890 w 793728"/>
                <a:gd name="connsiteY2" fmla="*/ 1302879 h 1525203"/>
                <a:gd name="connsiteX3" fmla="*/ 562866 w 793728"/>
                <a:gd name="connsiteY3" fmla="*/ 1302879 h 1525203"/>
                <a:gd name="connsiteX4" fmla="*/ 490858 w 793728"/>
                <a:gd name="connsiteY4" fmla="*/ 1518903 h 1525203"/>
                <a:gd name="connsiteX5" fmla="*/ 274834 w 793728"/>
                <a:gd name="connsiteY5" fmla="*/ 1518903 h 1525203"/>
                <a:gd name="connsiteX6" fmla="*/ 202826 w 793728"/>
                <a:gd name="connsiteY6" fmla="*/ 1302879 h 1525203"/>
                <a:gd name="connsiteX7" fmla="*/ 58811 w 793728"/>
                <a:gd name="connsiteY7" fmla="*/ 1302878 h 1525203"/>
                <a:gd name="connsiteX8" fmla="*/ 58811 w 793728"/>
                <a:gd name="connsiteY8" fmla="*/ 222759 h 1525203"/>
                <a:gd name="connsiteX0" fmla="*/ 58811 w 783410"/>
                <a:gd name="connsiteY0" fmla="*/ 222759 h 1525203"/>
                <a:gd name="connsiteX1" fmla="*/ 651893 w 783410"/>
                <a:gd name="connsiteY1" fmla="*/ 180020 h 1525203"/>
                <a:gd name="connsiteX2" fmla="*/ 778890 w 783410"/>
                <a:gd name="connsiteY2" fmla="*/ 1302879 h 1525203"/>
                <a:gd name="connsiteX3" fmla="*/ 562866 w 783410"/>
                <a:gd name="connsiteY3" fmla="*/ 1302879 h 1525203"/>
                <a:gd name="connsiteX4" fmla="*/ 490858 w 783410"/>
                <a:gd name="connsiteY4" fmla="*/ 1518903 h 1525203"/>
                <a:gd name="connsiteX5" fmla="*/ 274834 w 783410"/>
                <a:gd name="connsiteY5" fmla="*/ 1518903 h 1525203"/>
                <a:gd name="connsiteX6" fmla="*/ 202826 w 783410"/>
                <a:gd name="connsiteY6" fmla="*/ 1302879 h 1525203"/>
                <a:gd name="connsiteX7" fmla="*/ 58811 w 783410"/>
                <a:gd name="connsiteY7" fmla="*/ 1302878 h 1525203"/>
                <a:gd name="connsiteX8" fmla="*/ 58811 w 783410"/>
                <a:gd name="connsiteY8" fmla="*/ 222759 h 1525203"/>
                <a:gd name="connsiteX0" fmla="*/ 58811 w 783410"/>
                <a:gd name="connsiteY0" fmla="*/ 222759 h 1525203"/>
                <a:gd name="connsiteX1" fmla="*/ 651893 w 783410"/>
                <a:gd name="connsiteY1" fmla="*/ 180020 h 1525203"/>
                <a:gd name="connsiteX2" fmla="*/ 778890 w 783410"/>
                <a:gd name="connsiteY2" fmla="*/ 1302879 h 1525203"/>
                <a:gd name="connsiteX3" fmla="*/ 562866 w 783410"/>
                <a:gd name="connsiteY3" fmla="*/ 1302879 h 1525203"/>
                <a:gd name="connsiteX4" fmla="*/ 490858 w 783410"/>
                <a:gd name="connsiteY4" fmla="*/ 1518903 h 1525203"/>
                <a:gd name="connsiteX5" fmla="*/ 274834 w 783410"/>
                <a:gd name="connsiteY5" fmla="*/ 1518903 h 1525203"/>
                <a:gd name="connsiteX6" fmla="*/ 202826 w 783410"/>
                <a:gd name="connsiteY6" fmla="*/ 1302879 h 1525203"/>
                <a:gd name="connsiteX7" fmla="*/ 58811 w 783410"/>
                <a:gd name="connsiteY7" fmla="*/ 1302878 h 1525203"/>
                <a:gd name="connsiteX8" fmla="*/ 58811 w 783410"/>
                <a:gd name="connsiteY8" fmla="*/ 222759 h 1525203"/>
                <a:gd name="connsiteX0" fmla="*/ 58811 w 783410"/>
                <a:gd name="connsiteY0" fmla="*/ 222759 h 1525203"/>
                <a:gd name="connsiteX1" fmla="*/ 651893 w 783410"/>
                <a:gd name="connsiteY1" fmla="*/ 180020 h 1525203"/>
                <a:gd name="connsiteX2" fmla="*/ 778890 w 783410"/>
                <a:gd name="connsiteY2" fmla="*/ 1302879 h 1525203"/>
                <a:gd name="connsiteX3" fmla="*/ 562866 w 783410"/>
                <a:gd name="connsiteY3" fmla="*/ 1302879 h 1525203"/>
                <a:gd name="connsiteX4" fmla="*/ 490858 w 783410"/>
                <a:gd name="connsiteY4" fmla="*/ 1518903 h 1525203"/>
                <a:gd name="connsiteX5" fmla="*/ 274834 w 783410"/>
                <a:gd name="connsiteY5" fmla="*/ 1518903 h 1525203"/>
                <a:gd name="connsiteX6" fmla="*/ 202826 w 783410"/>
                <a:gd name="connsiteY6" fmla="*/ 1302879 h 1525203"/>
                <a:gd name="connsiteX7" fmla="*/ 58811 w 783410"/>
                <a:gd name="connsiteY7" fmla="*/ 1302878 h 1525203"/>
                <a:gd name="connsiteX8" fmla="*/ 58811 w 783410"/>
                <a:gd name="connsiteY8" fmla="*/ 222759 h 1525203"/>
                <a:gd name="connsiteX0" fmla="*/ 58811 w 783410"/>
                <a:gd name="connsiteY0" fmla="*/ 44711 h 1347155"/>
                <a:gd name="connsiteX1" fmla="*/ 651893 w 783410"/>
                <a:gd name="connsiteY1" fmla="*/ 1972 h 1347155"/>
                <a:gd name="connsiteX2" fmla="*/ 778890 w 783410"/>
                <a:gd name="connsiteY2" fmla="*/ 1124831 h 1347155"/>
                <a:gd name="connsiteX3" fmla="*/ 562866 w 783410"/>
                <a:gd name="connsiteY3" fmla="*/ 1124831 h 1347155"/>
                <a:gd name="connsiteX4" fmla="*/ 490858 w 783410"/>
                <a:gd name="connsiteY4" fmla="*/ 1340855 h 1347155"/>
                <a:gd name="connsiteX5" fmla="*/ 274834 w 783410"/>
                <a:gd name="connsiteY5" fmla="*/ 1340855 h 1347155"/>
                <a:gd name="connsiteX6" fmla="*/ 202826 w 783410"/>
                <a:gd name="connsiteY6" fmla="*/ 1124831 h 1347155"/>
                <a:gd name="connsiteX7" fmla="*/ 58811 w 783410"/>
                <a:gd name="connsiteY7" fmla="*/ 1124830 h 1347155"/>
                <a:gd name="connsiteX8" fmla="*/ 58811 w 783410"/>
                <a:gd name="connsiteY8" fmla="*/ 44711 h 1347155"/>
                <a:gd name="connsiteX0" fmla="*/ 58811 w 783410"/>
                <a:gd name="connsiteY0" fmla="*/ 44711 h 1347155"/>
                <a:gd name="connsiteX1" fmla="*/ 651893 w 783410"/>
                <a:gd name="connsiteY1" fmla="*/ 1972 h 1347155"/>
                <a:gd name="connsiteX2" fmla="*/ 778890 w 783410"/>
                <a:gd name="connsiteY2" fmla="*/ 1124831 h 1347155"/>
                <a:gd name="connsiteX3" fmla="*/ 562866 w 783410"/>
                <a:gd name="connsiteY3" fmla="*/ 1124831 h 1347155"/>
                <a:gd name="connsiteX4" fmla="*/ 490858 w 783410"/>
                <a:gd name="connsiteY4" fmla="*/ 1340855 h 1347155"/>
                <a:gd name="connsiteX5" fmla="*/ 274834 w 783410"/>
                <a:gd name="connsiteY5" fmla="*/ 1340855 h 1347155"/>
                <a:gd name="connsiteX6" fmla="*/ 202826 w 783410"/>
                <a:gd name="connsiteY6" fmla="*/ 1124831 h 1347155"/>
                <a:gd name="connsiteX7" fmla="*/ 58811 w 783410"/>
                <a:gd name="connsiteY7" fmla="*/ 1124830 h 1347155"/>
                <a:gd name="connsiteX8" fmla="*/ 58811 w 783410"/>
                <a:gd name="connsiteY8" fmla="*/ 44711 h 1347155"/>
                <a:gd name="connsiteX0" fmla="*/ 58811 w 783410"/>
                <a:gd name="connsiteY0" fmla="*/ 36588 h 1339032"/>
                <a:gd name="connsiteX1" fmla="*/ 706882 w 783410"/>
                <a:gd name="connsiteY1" fmla="*/ 36589 h 1339032"/>
                <a:gd name="connsiteX2" fmla="*/ 778890 w 783410"/>
                <a:gd name="connsiteY2" fmla="*/ 1116708 h 1339032"/>
                <a:gd name="connsiteX3" fmla="*/ 562866 w 783410"/>
                <a:gd name="connsiteY3" fmla="*/ 1116708 h 1339032"/>
                <a:gd name="connsiteX4" fmla="*/ 490858 w 783410"/>
                <a:gd name="connsiteY4" fmla="*/ 1332732 h 1339032"/>
                <a:gd name="connsiteX5" fmla="*/ 274834 w 783410"/>
                <a:gd name="connsiteY5" fmla="*/ 1332732 h 1339032"/>
                <a:gd name="connsiteX6" fmla="*/ 202826 w 783410"/>
                <a:gd name="connsiteY6" fmla="*/ 1116708 h 1339032"/>
                <a:gd name="connsiteX7" fmla="*/ 58811 w 783410"/>
                <a:gd name="connsiteY7" fmla="*/ 1116707 h 1339032"/>
                <a:gd name="connsiteX8" fmla="*/ 58811 w 783410"/>
                <a:gd name="connsiteY8" fmla="*/ 36588 h 1339032"/>
                <a:gd name="connsiteX0" fmla="*/ 58811 w 783410"/>
                <a:gd name="connsiteY0" fmla="*/ 36588 h 1339032"/>
                <a:gd name="connsiteX1" fmla="*/ 778890 w 783410"/>
                <a:gd name="connsiteY1" fmla="*/ 36588 h 1339032"/>
                <a:gd name="connsiteX2" fmla="*/ 778890 w 783410"/>
                <a:gd name="connsiteY2" fmla="*/ 1116708 h 1339032"/>
                <a:gd name="connsiteX3" fmla="*/ 562866 w 783410"/>
                <a:gd name="connsiteY3" fmla="*/ 1116708 h 1339032"/>
                <a:gd name="connsiteX4" fmla="*/ 490858 w 783410"/>
                <a:gd name="connsiteY4" fmla="*/ 1332732 h 1339032"/>
                <a:gd name="connsiteX5" fmla="*/ 274834 w 783410"/>
                <a:gd name="connsiteY5" fmla="*/ 1332732 h 1339032"/>
                <a:gd name="connsiteX6" fmla="*/ 202826 w 783410"/>
                <a:gd name="connsiteY6" fmla="*/ 1116708 h 1339032"/>
                <a:gd name="connsiteX7" fmla="*/ 58811 w 783410"/>
                <a:gd name="connsiteY7" fmla="*/ 1116707 h 1339032"/>
                <a:gd name="connsiteX8" fmla="*/ 58811 w 783410"/>
                <a:gd name="connsiteY8" fmla="*/ 36588 h 1339032"/>
                <a:gd name="connsiteX0" fmla="*/ 58811 w 783410"/>
                <a:gd name="connsiteY0" fmla="*/ 1972 h 1304416"/>
                <a:gd name="connsiteX1" fmla="*/ 778890 w 783410"/>
                <a:gd name="connsiteY1" fmla="*/ 1972 h 1304416"/>
                <a:gd name="connsiteX2" fmla="*/ 778890 w 783410"/>
                <a:gd name="connsiteY2" fmla="*/ 1082092 h 1304416"/>
                <a:gd name="connsiteX3" fmla="*/ 562866 w 783410"/>
                <a:gd name="connsiteY3" fmla="*/ 1082092 h 1304416"/>
                <a:gd name="connsiteX4" fmla="*/ 490858 w 783410"/>
                <a:gd name="connsiteY4" fmla="*/ 1298116 h 1304416"/>
                <a:gd name="connsiteX5" fmla="*/ 274834 w 783410"/>
                <a:gd name="connsiteY5" fmla="*/ 1298116 h 1304416"/>
                <a:gd name="connsiteX6" fmla="*/ 202826 w 783410"/>
                <a:gd name="connsiteY6" fmla="*/ 1082092 h 1304416"/>
                <a:gd name="connsiteX7" fmla="*/ 58811 w 783410"/>
                <a:gd name="connsiteY7" fmla="*/ 1082091 h 1304416"/>
                <a:gd name="connsiteX8" fmla="*/ 58811 w 783410"/>
                <a:gd name="connsiteY8" fmla="*/ 1972 h 1304416"/>
                <a:gd name="connsiteX0" fmla="*/ 1661 w 726260"/>
                <a:gd name="connsiteY0" fmla="*/ 1972 h 1304416"/>
                <a:gd name="connsiteX1" fmla="*/ 721740 w 726260"/>
                <a:gd name="connsiteY1" fmla="*/ 1972 h 1304416"/>
                <a:gd name="connsiteX2" fmla="*/ 721740 w 726260"/>
                <a:gd name="connsiteY2" fmla="*/ 1082092 h 1304416"/>
                <a:gd name="connsiteX3" fmla="*/ 505716 w 726260"/>
                <a:gd name="connsiteY3" fmla="*/ 1082092 h 1304416"/>
                <a:gd name="connsiteX4" fmla="*/ 433708 w 726260"/>
                <a:gd name="connsiteY4" fmla="*/ 1298116 h 1304416"/>
                <a:gd name="connsiteX5" fmla="*/ 217684 w 726260"/>
                <a:gd name="connsiteY5" fmla="*/ 1298116 h 1304416"/>
                <a:gd name="connsiteX6" fmla="*/ 145676 w 726260"/>
                <a:gd name="connsiteY6" fmla="*/ 1082092 h 1304416"/>
                <a:gd name="connsiteX7" fmla="*/ 1661 w 726260"/>
                <a:gd name="connsiteY7" fmla="*/ 1082091 h 1304416"/>
                <a:gd name="connsiteX8" fmla="*/ 1661 w 726260"/>
                <a:gd name="connsiteY8" fmla="*/ 1972 h 1304416"/>
                <a:gd name="connsiteX0" fmla="*/ 1661 w 726260"/>
                <a:gd name="connsiteY0" fmla="*/ 0 h 1302444"/>
                <a:gd name="connsiteX1" fmla="*/ 721740 w 726260"/>
                <a:gd name="connsiteY1" fmla="*/ 0 h 1302444"/>
                <a:gd name="connsiteX2" fmla="*/ 721740 w 726260"/>
                <a:gd name="connsiteY2" fmla="*/ 1080120 h 1302444"/>
                <a:gd name="connsiteX3" fmla="*/ 505716 w 726260"/>
                <a:gd name="connsiteY3" fmla="*/ 1080120 h 1302444"/>
                <a:gd name="connsiteX4" fmla="*/ 433708 w 726260"/>
                <a:gd name="connsiteY4" fmla="*/ 1296144 h 1302444"/>
                <a:gd name="connsiteX5" fmla="*/ 217684 w 726260"/>
                <a:gd name="connsiteY5" fmla="*/ 1296144 h 1302444"/>
                <a:gd name="connsiteX6" fmla="*/ 145676 w 726260"/>
                <a:gd name="connsiteY6" fmla="*/ 1080120 h 1302444"/>
                <a:gd name="connsiteX7" fmla="*/ 1661 w 726260"/>
                <a:gd name="connsiteY7" fmla="*/ 1080119 h 1302444"/>
                <a:gd name="connsiteX8" fmla="*/ 1661 w 726260"/>
                <a:gd name="connsiteY8" fmla="*/ 0 h 1302444"/>
                <a:gd name="connsiteX0" fmla="*/ 1660 w 726260"/>
                <a:gd name="connsiteY0" fmla="*/ 0 h 1302444"/>
                <a:gd name="connsiteX1" fmla="*/ 721740 w 726260"/>
                <a:gd name="connsiteY1" fmla="*/ 0 h 1302444"/>
                <a:gd name="connsiteX2" fmla="*/ 721740 w 726260"/>
                <a:gd name="connsiteY2" fmla="*/ 1080120 h 1302444"/>
                <a:gd name="connsiteX3" fmla="*/ 505716 w 726260"/>
                <a:gd name="connsiteY3" fmla="*/ 1080120 h 1302444"/>
                <a:gd name="connsiteX4" fmla="*/ 433708 w 726260"/>
                <a:gd name="connsiteY4" fmla="*/ 1296144 h 1302444"/>
                <a:gd name="connsiteX5" fmla="*/ 217684 w 726260"/>
                <a:gd name="connsiteY5" fmla="*/ 1296144 h 1302444"/>
                <a:gd name="connsiteX6" fmla="*/ 145676 w 726260"/>
                <a:gd name="connsiteY6" fmla="*/ 1080120 h 1302444"/>
                <a:gd name="connsiteX7" fmla="*/ 1661 w 726260"/>
                <a:gd name="connsiteY7" fmla="*/ 1080119 h 1302444"/>
                <a:gd name="connsiteX8" fmla="*/ 1660 w 726260"/>
                <a:gd name="connsiteY8" fmla="*/ 0 h 1302444"/>
                <a:gd name="connsiteX0" fmla="*/ 73669 w 798269"/>
                <a:gd name="connsiteY0" fmla="*/ 0 h 1302444"/>
                <a:gd name="connsiteX1" fmla="*/ 793749 w 798269"/>
                <a:gd name="connsiteY1" fmla="*/ 0 h 1302444"/>
                <a:gd name="connsiteX2" fmla="*/ 793749 w 798269"/>
                <a:gd name="connsiteY2" fmla="*/ 1080120 h 1302444"/>
                <a:gd name="connsiteX3" fmla="*/ 577725 w 798269"/>
                <a:gd name="connsiteY3" fmla="*/ 1080120 h 1302444"/>
                <a:gd name="connsiteX4" fmla="*/ 505717 w 798269"/>
                <a:gd name="connsiteY4" fmla="*/ 1296144 h 1302444"/>
                <a:gd name="connsiteX5" fmla="*/ 289693 w 798269"/>
                <a:gd name="connsiteY5" fmla="*/ 1296144 h 1302444"/>
                <a:gd name="connsiteX6" fmla="*/ 217685 w 798269"/>
                <a:gd name="connsiteY6" fmla="*/ 1080120 h 1302444"/>
                <a:gd name="connsiteX7" fmla="*/ 1661 w 798269"/>
                <a:gd name="connsiteY7" fmla="*/ 1080120 h 1302444"/>
                <a:gd name="connsiteX8" fmla="*/ 73669 w 798269"/>
                <a:gd name="connsiteY8" fmla="*/ 0 h 1302444"/>
                <a:gd name="connsiteX0" fmla="*/ 1662 w 798269"/>
                <a:gd name="connsiteY0" fmla="*/ 0 h 1302444"/>
                <a:gd name="connsiteX1" fmla="*/ 793749 w 798269"/>
                <a:gd name="connsiteY1" fmla="*/ 0 h 1302444"/>
                <a:gd name="connsiteX2" fmla="*/ 793749 w 798269"/>
                <a:gd name="connsiteY2" fmla="*/ 1080120 h 1302444"/>
                <a:gd name="connsiteX3" fmla="*/ 577725 w 798269"/>
                <a:gd name="connsiteY3" fmla="*/ 1080120 h 1302444"/>
                <a:gd name="connsiteX4" fmla="*/ 505717 w 798269"/>
                <a:gd name="connsiteY4" fmla="*/ 1296144 h 1302444"/>
                <a:gd name="connsiteX5" fmla="*/ 289693 w 798269"/>
                <a:gd name="connsiteY5" fmla="*/ 1296144 h 1302444"/>
                <a:gd name="connsiteX6" fmla="*/ 217685 w 798269"/>
                <a:gd name="connsiteY6" fmla="*/ 1080120 h 1302444"/>
                <a:gd name="connsiteX7" fmla="*/ 1661 w 798269"/>
                <a:gd name="connsiteY7" fmla="*/ 1080120 h 1302444"/>
                <a:gd name="connsiteX8" fmla="*/ 1662 w 798269"/>
                <a:gd name="connsiteY8" fmla="*/ 0 h 1302444"/>
                <a:gd name="connsiteX0" fmla="*/ 1662 w 798269"/>
                <a:gd name="connsiteY0" fmla="*/ 0 h 1374452"/>
                <a:gd name="connsiteX1" fmla="*/ 793749 w 798269"/>
                <a:gd name="connsiteY1" fmla="*/ 72008 h 1374452"/>
                <a:gd name="connsiteX2" fmla="*/ 793749 w 798269"/>
                <a:gd name="connsiteY2" fmla="*/ 1152128 h 1374452"/>
                <a:gd name="connsiteX3" fmla="*/ 577725 w 798269"/>
                <a:gd name="connsiteY3" fmla="*/ 1152128 h 1374452"/>
                <a:gd name="connsiteX4" fmla="*/ 505717 w 798269"/>
                <a:gd name="connsiteY4" fmla="*/ 1368152 h 1374452"/>
                <a:gd name="connsiteX5" fmla="*/ 289693 w 798269"/>
                <a:gd name="connsiteY5" fmla="*/ 1368152 h 1374452"/>
                <a:gd name="connsiteX6" fmla="*/ 217685 w 798269"/>
                <a:gd name="connsiteY6" fmla="*/ 1152128 h 1374452"/>
                <a:gd name="connsiteX7" fmla="*/ 1661 w 798269"/>
                <a:gd name="connsiteY7" fmla="*/ 1152128 h 1374452"/>
                <a:gd name="connsiteX8" fmla="*/ 1662 w 798269"/>
                <a:gd name="connsiteY8" fmla="*/ 0 h 1374452"/>
                <a:gd name="connsiteX0" fmla="*/ 1662 w 798269"/>
                <a:gd name="connsiteY0" fmla="*/ 0 h 1374452"/>
                <a:gd name="connsiteX1" fmla="*/ 793750 w 798269"/>
                <a:gd name="connsiteY1" fmla="*/ 0 h 1374452"/>
                <a:gd name="connsiteX2" fmla="*/ 793749 w 798269"/>
                <a:gd name="connsiteY2" fmla="*/ 1152128 h 1374452"/>
                <a:gd name="connsiteX3" fmla="*/ 577725 w 798269"/>
                <a:gd name="connsiteY3" fmla="*/ 1152128 h 1374452"/>
                <a:gd name="connsiteX4" fmla="*/ 505717 w 798269"/>
                <a:gd name="connsiteY4" fmla="*/ 1368152 h 1374452"/>
                <a:gd name="connsiteX5" fmla="*/ 289693 w 798269"/>
                <a:gd name="connsiteY5" fmla="*/ 1368152 h 1374452"/>
                <a:gd name="connsiteX6" fmla="*/ 217685 w 798269"/>
                <a:gd name="connsiteY6" fmla="*/ 1152128 h 1374452"/>
                <a:gd name="connsiteX7" fmla="*/ 1661 w 798269"/>
                <a:gd name="connsiteY7" fmla="*/ 1152128 h 1374452"/>
                <a:gd name="connsiteX8" fmla="*/ 1662 w 798269"/>
                <a:gd name="connsiteY8" fmla="*/ 0 h 1374452"/>
                <a:gd name="connsiteX0" fmla="*/ 1662 w 798269"/>
                <a:gd name="connsiteY0" fmla="*/ 0 h 1370707"/>
                <a:gd name="connsiteX1" fmla="*/ 793750 w 798269"/>
                <a:gd name="connsiteY1" fmla="*/ 0 h 1370707"/>
                <a:gd name="connsiteX2" fmla="*/ 793749 w 798269"/>
                <a:gd name="connsiteY2" fmla="*/ 1152128 h 1370707"/>
                <a:gd name="connsiteX3" fmla="*/ 577725 w 798269"/>
                <a:gd name="connsiteY3" fmla="*/ 1152128 h 1370707"/>
                <a:gd name="connsiteX4" fmla="*/ 504056 w 798269"/>
                <a:gd name="connsiteY4" fmla="*/ 1296144 h 1370707"/>
                <a:gd name="connsiteX5" fmla="*/ 289693 w 798269"/>
                <a:gd name="connsiteY5" fmla="*/ 1368152 h 1370707"/>
                <a:gd name="connsiteX6" fmla="*/ 217685 w 798269"/>
                <a:gd name="connsiteY6" fmla="*/ 1152128 h 1370707"/>
                <a:gd name="connsiteX7" fmla="*/ 1661 w 798269"/>
                <a:gd name="connsiteY7" fmla="*/ 1152128 h 1370707"/>
                <a:gd name="connsiteX8" fmla="*/ 1662 w 798269"/>
                <a:gd name="connsiteY8" fmla="*/ 0 h 1370707"/>
                <a:gd name="connsiteX0" fmla="*/ 1662 w 798269"/>
                <a:gd name="connsiteY0" fmla="*/ 0 h 1302444"/>
                <a:gd name="connsiteX1" fmla="*/ 793750 w 798269"/>
                <a:gd name="connsiteY1" fmla="*/ 0 h 1302444"/>
                <a:gd name="connsiteX2" fmla="*/ 793749 w 798269"/>
                <a:gd name="connsiteY2" fmla="*/ 1152128 h 1302444"/>
                <a:gd name="connsiteX3" fmla="*/ 577725 w 798269"/>
                <a:gd name="connsiteY3" fmla="*/ 1152128 h 1302444"/>
                <a:gd name="connsiteX4" fmla="*/ 504056 w 798269"/>
                <a:gd name="connsiteY4" fmla="*/ 1296144 h 1302444"/>
                <a:gd name="connsiteX5" fmla="*/ 288032 w 798269"/>
                <a:gd name="connsiteY5" fmla="*/ 1296145 h 1302444"/>
                <a:gd name="connsiteX6" fmla="*/ 217685 w 798269"/>
                <a:gd name="connsiteY6" fmla="*/ 1152128 h 1302444"/>
                <a:gd name="connsiteX7" fmla="*/ 1661 w 798269"/>
                <a:gd name="connsiteY7" fmla="*/ 1152128 h 1302444"/>
                <a:gd name="connsiteX8" fmla="*/ 1662 w 798269"/>
                <a:gd name="connsiteY8" fmla="*/ 0 h 1302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98269" h="1302444">
                  <a:moveTo>
                    <a:pt x="1662" y="0"/>
                  </a:moveTo>
                  <a:lnTo>
                    <a:pt x="793750" y="0"/>
                  </a:lnTo>
                  <a:cubicBezTo>
                    <a:pt x="796289" y="52796"/>
                    <a:pt x="798269" y="1096375"/>
                    <a:pt x="793749" y="1152128"/>
                  </a:cubicBezTo>
                  <a:cubicBezTo>
                    <a:pt x="761449" y="1157676"/>
                    <a:pt x="578495" y="1152099"/>
                    <a:pt x="577725" y="1152128"/>
                  </a:cubicBezTo>
                  <a:cubicBezTo>
                    <a:pt x="576981" y="1150147"/>
                    <a:pt x="510307" y="1302444"/>
                    <a:pt x="504056" y="1296144"/>
                  </a:cubicBezTo>
                  <a:cubicBezTo>
                    <a:pt x="501353" y="1296317"/>
                    <a:pt x="288057" y="1298700"/>
                    <a:pt x="288032" y="1296145"/>
                  </a:cubicBezTo>
                  <a:cubicBezTo>
                    <a:pt x="287834" y="1295301"/>
                    <a:pt x="216322" y="1151243"/>
                    <a:pt x="217685" y="1152128"/>
                  </a:cubicBezTo>
                  <a:cubicBezTo>
                    <a:pt x="217636" y="1152814"/>
                    <a:pt x="28898" y="1152623"/>
                    <a:pt x="1661" y="1152128"/>
                  </a:cubicBezTo>
                  <a:cubicBezTo>
                    <a:pt x="0" y="1077590"/>
                    <a:pt x="721" y="71561"/>
                    <a:pt x="1662" y="0"/>
                  </a:cubicBezTo>
                  <a:close/>
                </a:path>
              </a:pathLst>
            </a:custGeom>
            <a:solidFill>
              <a:schemeClr val="bg1"/>
            </a:solidFill>
            <a:ln w="19050">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t"/>
            <a:lstStyle/>
            <a:p>
              <a:pPr algn="ctr" defTabSz="1277378"/>
              <a:r>
                <a:rPr lang="fr-FR" sz="1100" b="1" dirty="0">
                  <a:solidFill>
                    <a:srgbClr val="333333"/>
                  </a:solidFill>
                  <a:latin typeface="Arial"/>
                </a:rPr>
                <a:t>Batch</a:t>
              </a:r>
            </a:p>
            <a:p>
              <a:pPr algn="ctr" defTabSz="1277378"/>
              <a:r>
                <a:rPr lang="fr-FR" sz="900" dirty="0">
                  <a:solidFill>
                    <a:srgbClr val="333333"/>
                  </a:solidFill>
                  <a:latin typeface="Arial"/>
                </a:rPr>
                <a:t>SQL</a:t>
              </a:r>
            </a:p>
            <a:p>
              <a:pPr algn="ctr" defTabSz="1277378"/>
              <a:r>
                <a:rPr lang="fr-FR" sz="900" dirty="0" err="1">
                  <a:solidFill>
                    <a:srgbClr val="333333"/>
                  </a:solidFill>
                  <a:latin typeface="Arial"/>
                </a:rPr>
                <a:t>Hive</a:t>
              </a:r>
              <a:endParaRPr lang="en-US" sz="900" dirty="0">
                <a:solidFill>
                  <a:srgbClr val="333333"/>
                </a:solidFill>
                <a:latin typeface="Arial"/>
              </a:endParaRPr>
            </a:p>
          </p:txBody>
        </p:sp>
        <p:sp>
          <p:nvSpPr>
            <p:cNvPr id="82" name="Freeform 81"/>
            <p:cNvSpPr/>
            <p:nvPr/>
          </p:nvSpPr>
          <p:spPr>
            <a:xfrm>
              <a:off x="2062758" y="4005858"/>
              <a:ext cx="798269" cy="726378"/>
            </a:xfrm>
            <a:custGeom>
              <a:avLst/>
              <a:gdLst>
                <a:gd name="connsiteX0" fmla="*/ 104775 w 779463"/>
                <a:gd name="connsiteY0" fmla="*/ 187325 h 1531144"/>
                <a:gd name="connsiteX1" fmla="*/ 671513 w 779463"/>
                <a:gd name="connsiteY1" fmla="*/ 187325 h 1531144"/>
                <a:gd name="connsiteX2" fmla="*/ 752475 w 779463"/>
                <a:gd name="connsiteY2" fmla="*/ 1258888 h 1531144"/>
                <a:gd name="connsiteX3" fmla="*/ 533400 w 779463"/>
                <a:gd name="connsiteY3" fmla="*/ 1296988 h 1531144"/>
                <a:gd name="connsiteX4" fmla="*/ 457200 w 779463"/>
                <a:gd name="connsiteY4" fmla="*/ 1487488 h 1531144"/>
                <a:gd name="connsiteX5" fmla="*/ 233363 w 779463"/>
                <a:gd name="connsiteY5" fmla="*/ 1501775 h 1531144"/>
                <a:gd name="connsiteX6" fmla="*/ 176213 w 779463"/>
                <a:gd name="connsiteY6" fmla="*/ 1311275 h 1531144"/>
                <a:gd name="connsiteX7" fmla="*/ 42863 w 779463"/>
                <a:gd name="connsiteY7" fmla="*/ 1311275 h 1531144"/>
                <a:gd name="connsiteX8" fmla="*/ 104775 w 779463"/>
                <a:gd name="connsiteY8" fmla="*/ 187325 h 1531144"/>
                <a:gd name="connsiteX0" fmla="*/ 104775 w 779463"/>
                <a:gd name="connsiteY0" fmla="*/ 178594 h 1522413"/>
                <a:gd name="connsiteX1" fmla="*/ 671513 w 779463"/>
                <a:gd name="connsiteY1" fmla="*/ 178594 h 1522413"/>
                <a:gd name="connsiteX2" fmla="*/ 752475 w 779463"/>
                <a:gd name="connsiteY2" fmla="*/ 1250157 h 1522413"/>
                <a:gd name="connsiteX3" fmla="*/ 533400 w 779463"/>
                <a:gd name="connsiteY3" fmla="*/ 1288257 h 1522413"/>
                <a:gd name="connsiteX4" fmla="*/ 457200 w 779463"/>
                <a:gd name="connsiteY4" fmla="*/ 1478757 h 1522413"/>
                <a:gd name="connsiteX5" fmla="*/ 233363 w 779463"/>
                <a:gd name="connsiteY5" fmla="*/ 1493044 h 1522413"/>
                <a:gd name="connsiteX6" fmla="*/ 176213 w 779463"/>
                <a:gd name="connsiteY6" fmla="*/ 1302544 h 1522413"/>
                <a:gd name="connsiteX7" fmla="*/ 42863 w 779463"/>
                <a:gd name="connsiteY7" fmla="*/ 1302544 h 1522413"/>
                <a:gd name="connsiteX8" fmla="*/ 104775 w 779463"/>
                <a:gd name="connsiteY8" fmla="*/ 178594 h 1522413"/>
                <a:gd name="connsiteX0" fmla="*/ 104775 w 779463"/>
                <a:gd name="connsiteY0" fmla="*/ 178594 h 1522413"/>
                <a:gd name="connsiteX1" fmla="*/ 671513 w 779463"/>
                <a:gd name="connsiteY1" fmla="*/ 178594 h 1522413"/>
                <a:gd name="connsiteX2" fmla="*/ 752475 w 779463"/>
                <a:gd name="connsiteY2" fmla="*/ 1250157 h 1522413"/>
                <a:gd name="connsiteX3" fmla="*/ 533400 w 779463"/>
                <a:gd name="connsiteY3" fmla="*/ 1288257 h 1522413"/>
                <a:gd name="connsiteX4" fmla="*/ 457200 w 779463"/>
                <a:gd name="connsiteY4" fmla="*/ 1478757 h 1522413"/>
                <a:gd name="connsiteX5" fmla="*/ 233363 w 779463"/>
                <a:gd name="connsiteY5" fmla="*/ 1493044 h 1522413"/>
                <a:gd name="connsiteX6" fmla="*/ 176213 w 779463"/>
                <a:gd name="connsiteY6" fmla="*/ 1302544 h 1522413"/>
                <a:gd name="connsiteX7" fmla="*/ 42863 w 779463"/>
                <a:gd name="connsiteY7" fmla="*/ 1302544 h 1522413"/>
                <a:gd name="connsiteX8" fmla="*/ 104775 w 779463"/>
                <a:gd name="connsiteY8" fmla="*/ 178594 h 1522413"/>
                <a:gd name="connsiteX0" fmla="*/ 75406 w 750094"/>
                <a:gd name="connsiteY0" fmla="*/ 178594 h 1522413"/>
                <a:gd name="connsiteX1" fmla="*/ 642144 w 750094"/>
                <a:gd name="connsiteY1" fmla="*/ 178594 h 1522413"/>
                <a:gd name="connsiteX2" fmla="*/ 723106 w 750094"/>
                <a:gd name="connsiteY2" fmla="*/ 1250157 h 1522413"/>
                <a:gd name="connsiteX3" fmla="*/ 504031 w 750094"/>
                <a:gd name="connsiteY3" fmla="*/ 1288257 h 1522413"/>
                <a:gd name="connsiteX4" fmla="*/ 427831 w 750094"/>
                <a:gd name="connsiteY4" fmla="*/ 1478757 h 1522413"/>
                <a:gd name="connsiteX5" fmla="*/ 203994 w 750094"/>
                <a:gd name="connsiteY5" fmla="*/ 1493044 h 1522413"/>
                <a:gd name="connsiteX6" fmla="*/ 146844 w 750094"/>
                <a:gd name="connsiteY6" fmla="*/ 1302544 h 1522413"/>
                <a:gd name="connsiteX7" fmla="*/ 13494 w 750094"/>
                <a:gd name="connsiteY7" fmla="*/ 1302544 h 1522413"/>
                <a:gd name="connsiteX8" fmla="*/ 75406 w 750094"/>
                <a:gd name="connsiteY8" fmla="*/ 178594 h 1522413"/>
                <a:gd name="connsiteX0" fmla="*/ 75406 w 750094"/>
                <a:gd name="connsiteY0" fmla="*/ 178594 h 1522413"/>
                <a:gd name="connsiteX1" fmla="*/ 642144 w 750094"/>
                <a:gd name="connsiteY1" fmla="*/ 178594 h 1522413"/>
                <a:gd name="connsiteX2" fmla="*/ 723106 w 750094"/>
                <a:gd name="connsiteY2" fmla="*/ 1250157 h 1522413"/>
                <a:gd name="connsiteX3" fmla="*/ 504031 w 750094"/>
                <a:gd name="connsiteY3" fmla="*/ 1288257 h 1522413"/>
                <a:gd name="connsiteX4" fmla="*/ 427831 w 750094"/>
                <a:gd name="connsiteY4" fmla="*/ 1478757 h 1522413"/>
                <a:gd name="connsiteX5" fmla="*/ 203994 w 750094"/>
                <a:gd name="connsiteY5" fmla="*/ 1493044 h 1522413"/>
                <a:gd name="connsiteX6" fmla="*/ 146844 w 750094"/>
                <a:gd name="connsiteY6" fmla="*/ 1302544 h 1522413"/>
                <a:gd name="connsiteX7" fmla="*/ 13494 w 750094"/>
                <a:gd name="connsiteY7" fmla="*/ 1302544 h 1522413"/>
                <a:gd name="connsiteX8" fmla="*/ 75406 w 750094"/>
                <a:gd name="connsiteY8" fmla="*/ 178594 h 1522413"/>
                <a:gd name="connsiteX0" fmla="*/ 62780 w 737468"/>
                <a:gd name="connsiteY0" fmla="*/ 178594 h 1522413"/>
                <a:gd name="connsiteX1" fmla="*/ 629518 w 737468"/>
                <a:gd name="connsiteY1" fmla="*/ 178594 h 1522413"/>
                <a:gd name="connsiteX2" fmla="*/ 710480 w 737468"/>
                <a:gd name="connsiteY2" fmla="*/ 1250157 h 1522413"/>
                <a:gd name="connsiteX3" fmla="*/ 491405 w 737468"/>
                <a:gd name="connsiteY3" fmla="*/ 1288257 h 1522413"/>
                <a:gd name="connsiteX4" fmla="*/ 415205 w 737468"/>
                <a:gd name="connsiteY4" fmla="*/ 1478757 h 1522413"/>
                <a:gd name="connsiteX5" fmla="*/ 191368 w 737468"/>
                <a:gd name="connsiteY5" fmla="*/ 1493044 h 1522413"/>
                <a:gd name="connsiteX6" fmla="*/ 134218 w 737468"/>
                <a:gd name="connsiteY6" fmla="*/ 1302544 h 1522413"/>
                <a:gd name="connsiteX7" fmla="*/ 868 w 737468"/>
                <a:gd name="connsiteY7" fmla="*/ 1302544 h 1522413"/>
                <a:gd name="connsiteX8" fmla="*/ 62780 w 737468"/>
                <a:gd name="connsiteY8" fmla="*/ 178594 h 1522413"/>
                <a:gd name="connsiteX0" fmla="*/ 62780 w 737468"/>
                <a:gd name="connsiteY0" fmla="*/ 178594 h 1522413"/>
                <a:gd name="connsiteX1" fmla="*/ 629518 w 737468"/>
                <a:gd name="connsiteY1" fmla="*/ 178594 h 1522413"/>
                <a:gd name="connsiteX2" fmla="*/ 710480 w 737468"/>
                <a:gd name="connsiteY2" fmla="*/ 1250157 h 1522413"/>
                <a:gd name="connsiteX3" fmla="*/ 491405 w 737468"/>
                <a:gd name="connsiteY3" fmla="*/ 1288257 h 1522413"/>
                <a:gd name="connsiteX4" fmla="*/ 415205 w 737468"/>
                <a:gd name="connsiteY4" fmla="*/ 1478757 h 1522413"/>
                <a:gd name="connsiteX5" fmla="*/ 191368 w 737468"/>
                <a:gd name="connsiteY5" fmla="*/ 1493044 h 1522413"/>
                <a:gd name="connsiteX6" fmla="*/ 134218 w 737468"/>
                <a:gd name="connsiteY6" fmla="*/ 1302544 h 1522413"/>
                <a:gd name="connsiteX7" fmla="*/ 868 w 737468"/>
                <a:gd name="connsiteY7" fmla="*/ 1302544 h 1522413"/>
                <a:gd name="connsiteX8" fmla="*/ 62780 w 737468"/>
                <a:gd name="connsiteY8" fmla="*/ 178594 h 1522413"/>
                <a:gd name="connsiteX0" fmla="*/ 91206 w 765894"/>
                <a:gd name="connsiteY0" fmla="*/ 178594 h 1522413"/>
                <a:gd name="connsiteX1" fmla="*/ 657944 w 765894"/>
                <a:gd name="connsiteY1" fmla="*/ 178594 h 1522413"/>
                <a:gd name="connsiteX2" fmla="*/ 738906 w 765894"/>
                <a:gd name="connsiteY2" fmla="*/ 1250157 h 1522413"/>
                <a:gd name="connsiteX3" fmla="*/ 519831 w 765894"/>
                <a:gd name="connsiteY3" fmla="*/ 1288257 h 1522413"/>
                <a:gd name="connsiteX4" fmla="*/ 443631 w 765894"/>
                <a:gd name="connsiteY4" fmla="*/ 1478757 h 1522413"/>
                <a:gd name="connsiteX5" fmla="*/ 219794 w 765894"/>
                <a:gd name="connsiteY5" fmla="*/ 1493044 h 1522413"/>
                <a:gd name="connsiteX6" fmla="*/ 162644 w 765894"/>
                <a:gd name="connsiteY6" fmla="*/ 1302544 h 1522413"/>
                <a:gd name="connsiteX7" fmla="*/ 29294 w 765894"/>
                <a:gd name="connsiteY7" fmla="*/ 1302544 h 1522413"/>
                <a:gd name="connsiteX8" fmla="*/ 91206 w 765894"/>
                <a:gd name="connsiteY8" fmla="*/ 178594 h 1522413"/>
                <a:gd name="connsiteX0" fmla="*/ 91206 w 765894"/>
                <a:gd name="connsiteY0" fmla="*/ 178594 h 1522413"/>
                <a:gd name="connsiteX1" fmla="*/ 657944 w 765894"/>
                <a:gd name="connsiteY1" fmla="*/ 178594 h 1522413"/>
                <a:gd name="connsiteX2" fmla="*/ 738906 w 765894"/>
                <a:gd name="connsiteY2" fmla="*/ 1250157 h 1522413"/>
                <a:gd name="connsiteX3" fmla="*/ 519831 w 765894"/>
                <a:gd name="connsiteY3" fmla="*/ 1288257 h 1522413"/>
                <a:gd name="connsiteX4" fmla="*/ 443631 w 765894"/>
                <a:gd name="connsiteY4" fmla="*/ 1478757 h 1522413"/>
                <a:gd name="connsiteX5" fmla="*/ 219794 w 765894"/>
                <a:gd name="connsiteY5" fmla="*/ 1493044 h 1522413"/>
                <a:gd name="connsiteX6" fmla="*/ 162644 w 765894"/>
                <a:gd name="connsiteY6" fmla="*/ 1302544 h 1522413"/>
                <a:gd name="connsiteX7" fmla="*/ 29294 w 765894"/>
                <a:gd name="connsiteY7" fmla="*/ 1302544 h 1522413"/>
                <a:gd name="connsiteX8" fmla="*/ 91206 w 765894"/>
                <a:gd name="connsiteY8" fmla="*/ 178594 h 1522413"/>
                <a:gd name="connsiteX0" fmla="*/ 104774 w 779462"/>
                <a:gd name="connsiteY0" fmla="*/ 178594 h 1522413"/>
                <a:gd name="connsiteX1" fmla="*/ 671512 w 779462"/>
                <a:gd name="connsiteY1" fmla="*/ 178594 h 1522413"/>
                <a:gd name="connsiteX2" fmla="*/ 752474 w 779462"/>
                <a:gd name="connsiteY2" fmla="*/ 1250157 h 1522413"/>
                <a:gd name="connsiteX3" fmla="*/ 533399 w 779462"/>
                <a:gd name="connsiteY3" fmla="*/ 1288257 h 1522413"/>
                <a:gd name="connsiteX4" fmla="*/ 457199 w 779462"/>
                <a:gd name="connsiteY4" fmla="*/ 1478757 h 1522413"/>
                <a:gd name="connsiteX5" fmla="*/ 233362 w 779462"/>
                <a:gd name="connsiteY5" fmla="*/ 1493044 h 1522413"/>
                <a:gd name="connsiteX6" fmla="*/ 176212 w 779462"/>
                <a:gd name="connsiteY6" fmla="*/ 1302544 h 1522413"/>
                <a:gd name="connsiteX7" fmla="*/ 42862 w 779462"/>
                <a:gd name="connsiteY7" fmla="*/ 1302544 h 1522413"/>
                <a:gd name="connsiteX8" fmla="*/ 104774 w 779462"/>
                <a:gd name="connsiteY8" fmla="*/ 178594 h 1522413"/>
                <a:gd name="connsiteX0" fmla="*/ 78430 w 783853"/>
                <a:gd name="connsiteY0" fmla="*/ 214210 h 1515290"/>
                <a:gd name="connsiteX1" fmla="*/ 671512 w 783853"/>
                <a:gd name="connsiteY1" fmla="*/ 171471 h 1515290"/>
                <a:gd name="connsiteX2" fmla="*/ 752474 w 783853"/>
                <a:gd name="connsiteY2" fmla="*/ 1243034 h 1515290"/>
                <a:gd name="connsiteX3" fmla="*/ 533399 w 783853"/>
                <a:gd name="connsiteY3" fmla="*/ 1281134 h 1515290"/>
                <a:gd name="connsiteX4" fmla="*/ 457199 w 783853"/>
                <a:gd name="connsiteY4" fmla="*/ 1471634 h 1515290"/>
                <a:gd name="connsiteX5" fmla="*/ 233362 w 783853"/>
                <a:gd name="connsiteY5" fmla="*/ 1485921 h 1515290"/>
                <a:gd name="connsiteX6" fmla="*/ 176212 w 783853"/>
                <a:gd name="connsiteY6" fmla="*/ 1295421 h 1515290"/>
                <a:gd name="connsiteX7" fmla="*/ 42862 w 783853"/>
                <a:gd name="connsiteY7" fmla="*/ 1295421 h 1515290"/>
                <a:gd name="connsiteX8" fmla="*/ 78430 w 783853"/>
                <a:gd name="connsiteY8" fmla="*/ 214210 h 1515290"/>
                <a:gd name="connsiteX0" fmla="*/ 58811 w 764234"/>
                <a:gd name="connsiteY0" fmla="*/ 214210 h 1515290"/>
                <a:gd name="connsiteX1" fmla="*/ 651893 w 764234"/>
                <a:gd name="connsiteY1" fmla="*/ 171471 h 1515290"/>
                <a:gd name="connsiteX2" fmla="*/ 732855 w 764234"/>
                <a:gd name="connsiteY2" fmla="*/ 1243034 h 1515290"/>
                <a:gd name="connsiteX3" fmla="*/ 513780 w 764234"/>
                <a:gd name="connsiteY3" fmla="*/ 1281134 h 1515290"/>
                <a:gd name="connsiteX4" fmla="*/ 437580 w 764234"/>
                <a:gd name="connsiteY4" fmla="*/ 1471634 h 1515290"/>
                <a:gd name="connsiteX5" fmla="*/ 213743 w 764234"/>
                <a:gd name="connsiteY5" fmla="*/ 1485921 h 1515290"/>
                <a:gd name="connsiteX6" fmla="*/ 156593 w 764234"/>
                <a:gd name="connsiteY6" fmla="*/ 1295421 h 1515290"/>
                <a:gd name="connsiteX7" fmla="*/ 58811 w 764234"/>
                <a:gd name="connsiteY7" fmla="*/ 1294329 h 1515290"/>
                <a:gd name="connsiteX8" fmla="*/ 58811 w 764234"/>
                <a:gd name="connsiteY8" fmla="*/ 214210 h 1515290"/>
                <a:gd name="connsiteX0" fmla="*/ 58811 w 764234"/>
                <a:gd name="connsiteY0" fmla="*/ 214210 h 1515290"/>
                <a:gd name="connsiteX1" fmla="*/ 651893 w 764234"/>
                <a:gd name="connsiteY1" fmla="*/ 171471 h 1515290"/>
                <a:gd name="connsiteX2" fmla="*/ 732855 w 764234"/>
                <a:gd name="connsiteY2" fmla="*/ 1243034 h 1515290"/>
                <a:gd name="connsiteX3" fmla="*/ 513780 w 764234"/>
                <a:gd name="connsiteY3" fmla="*/ 1281134 h 1515290"/>
                <a:gd name="connsiteX4" fmla="*/ 437580 w 764234"/>
                <a:gd name="connsiteY4" fmla="*/ 1471634 h 1515290"/>
                <a:gd name="connsiteX5" fmla="*/ 213743 w 764234"/>
                <a:gd name="connsiteY5" fmla="*/ 1485921 h 1515290"/>
                <a:gd name="connsiteX6" fmla="*/ 156593 w 764234"/>
                <a:gd name="connsiteY6" fmla="*/ 1295421 h 1515290"/>
                <a:gd name="connsiteX7" fmla="*/ 58811 w 764234"/>
                <a:gd name="connsiteY7" fmla="*/ 1294329 h 1515290"/>
                <a:gd name="connsiteX8" fmla="*/ 58811 w 764234"/>
                <a:gd name="connsiteY8" fmla="*/ 214210 h 1515290"/>
                <a:gd name="connsiteX0" fmla="*/ 58811 w 764234"/>
                <a:gd name="connsiteY0" fmla="*/ 214210 h 1515290"/>
                <a:gd name="connsiteX1" fmla="*/ 651893 w 764234"/>
                <a:gd name="connsiteY1" fmla="*/ 171471 h 1515290"/>
                <a:gd name="connsiteX2" fmla="*/ 732855 w 764234"/>
                <a:gd name="connsiteY2" fmla="*/ 1243034 h 1515290"/>
                <a:gd name="connsiteX3" fmla="*/ 513780 w 764234"/>
                <a:gd name="connsiteY3" fmla="*/ 1281134 h 1515290"/>
                <a:gd name="connsiteX4" fmla="*/ 437580 w 764234"/>
                <a:gd name="connsiteY4" fmla="*/ 1471634 h 1515290"/>
                <a:gd name="connsiteX5" fmla="*/ 213743 w 764234"/>
                <a:gd name="connsiteY5" fmla="*/ 1485921 h 1515290"/>
                <a:gd name="connsiteX6" fmla="*/ 156593 w 764234"/>
                <a:gd name="connsiteY6" fmla="*/ 1295421 h 1515290"/>
                <a:gd name="connsiteX7" fmla="*/ 58811 w 764234"/>
                <a:gd name="connsiteY7" fmla="*/ 1294329 h 1515290"/>
                <a:gd name="connsiteX8" fmla="*/ 58811 w 764234"/>
                <a:gd name="connsiteY8" fmla="*/ 214210 h 1515290"/>
                <a:gd name="connsiteX0" fmla="*/ 58811 w 764234"/>
                <a:gd name="connsiteY0" fmla="*/ 214210 h 1515290"/>
                <a:gd name="connsiteX1" fmla="*/ 651893 w 764234"/>
                <a:gd name="connsiteY1" fmla="*/ 171471 h 1515290"/>
                <a:gd name="connsiteX2" fmla="*/ 732855 w 764234"/>
                <a:gd name="connsiteY2" fmla="*/ 1243034 h 1515290"/>
                <a:gd name="connsiteX3" fmla="*/ 513780 w 764234"/>
                <a:gd name="connsiteY3" fmla="*/ 1281134 h 1515290"/>
                <a:gd name="connsiteX4" fmla="*/ 437580 w 764234"/>
                <a:gd name="connsiteY4" fmla="*/ 1471634 h 1515290"/>
                <a:gd name="connsiteX5" fmla="*/ 213743 w 764234"/>
                <a:gd name="connsiteY5" fmla="*/ 1485921 h 1515290"/>
                <a:gd name="connsiteX6" fmla="*/ 156593 w 764234"/>
                <a:gd name="connsiteY6" fmla="*/ 1295421 h 1515290"/>
                <a:gd name="connsiteX7" fmla="*/ 58811 w 764234"/>
                <a:gd name="connsiteY7" fmla="*/ 1294329 h 1515290"/>
                <a:gd name="connsiteX8" fmla="*/ 58811 w 764234"/>
                <a:gd name="connsiteY8" fmla="*/ 214210 h 1515290"/>
                <a:gd name="connsiteX0" fmla="*/ 58811 w 764234"/>
                <a:gd name="connsiteY0" fmla="*/ 214210 h 1505765"/>
                <a:gd name="connsiteX1" fmla="*/ 651893 w 764234"/>
                <a:gd name="connsiteY1" fmla="*/ 171471 h 1505765"/>
                <a:gd name="connsiteX2" fmla="*/ 732855 w 764234"/>
                <a:gd name="connsiteY2" fmla="*/ 1243034 h 1505765"/>
                <a:gd name="connsiteX3" fmla="*/ 513780 w 764234"/>
                <a:gd name="connsiteY3" fmla="*/ 1281134 h 1505765"/>
                <a:gd name="connsiteX4" fmla="*/ 437580 w 764234"/>
                <a:gd name="connsiteY4" fmla="*/ 1471634 h 1505765"/>
                <a:gd name="connsiteX5" fmla="*/ 213743 w 764234"/>
                <a:gd name="connsiteY5" fmla="*/ 1485921 h 1505765"/>
                <a:gd name="connsiteX6" fmla="*/ 156593 w 764234"/>
                <a:gd name="connsiteY6" fmla="*/ 1295421 h 1505765"/>
                <a:gd name="connsiteX7" fmla="*/ 58811 w 764234"/>
                <a:gd name="connsiteY7" fmla="*/ 1294329 h 1505765"/>
                <a:gd name="connsiteX8" fmla="*/ 58811 w 764234"/>
                <a:gd name="connsiteY8" fmla="*/ 214210 h 1505765"/>
                <a:gd name="connsiteX0" fmla="*/ 58811 w 764234"/>
                <a:gd name="connsiteY0" fmla="*/ 214210 h 1488476"/>
                <a:gd name="connsiteX1" fmla="*/ 651893 w 764234"/>
                <a:gd name="connsiteY1" fmla="*/ 171471 h 1488476"/>
                <a:gd name="connsiteX2" fmla="*/ 732855 w 764234"/>
                <a:gd name="connsiteY2" fmla="*/ 1243034 h 1488476"/>
                <a:gd name="connsiteX3" fmla="*/ 513780 w 764234"/>
                <a:gd name="connsiteY3" fmla="*/ 1281134 h 1488476"/>
                <a:gd name="connsiteX4" fmla="*/ 437580 w 764234"/>
                <a:gd name="connsiteY4" fmla="*/ 1471634 h 1488476"/>
                <a:gd name="connsiteX5" fmla="*/ 213743 w 764234"/>
                <a:gd name="connsiteY5" fmla="*/ 1485921 h 1488476"/>
                <a:gd name="connsiteX6" fmla="*/ 156593 w 764234"/>
                <a:gd name="connsiteY6" fmla="*/ 1295421 h 1488476"/>
                <a:gd name="connsiteX7" fmla="*/ 58811 w 764234"/>
                <a:gd name="connsiteY7" fmla="*/ 1294329 h 1488476"/>
                <a:gd name="connsiteX8" fmla="*/ 58811 w 764234"/>
                <a:gd name="connsiteY8" fmla="*/ 214210 h 1488476"/>
                <a:gd name="connsiteX0" fmla="*/ 58811 w 764234"/>
                <a:gd name="connsiteY0" fmla="*/ 214210 h 1488476"/>
                <a:gd name="connsiteX1" fmla="*/ 651893 w 764234"/>
                <a:gd name="connsiteY1" fmla="*/ 171471 h 1488476"/>
                <a:gd name="connsiteX2" fmla="*/ 732855 w 764234"/>
                <a:gd name="connsiteY2" fmla="*/ 1243034 h 1488476"/>
                <a:gd name="connsiteX3" fmla="*/ 513780 w 764234"/>
                <a:gd name="connsiteY3" fmla="*/ 1281134 h 1488476"/>
                <a:gd name="connsiteX4" fmla="*/ 437580 w 764234"/>
                <a:gd name="connsiteY4" fmla="*/ 1471634 h 1488476"/>
                <a:gd name="connsiteX5" fmla="*/ 213743 w 764234"/>
                <a:gd name="connsiteY5" fmla="*/ 1485921 h 1488476"/>
                <a:gd name="connsiteX6" fmla="*/ 156593 w 764234"/>
                <a:gd name="connsiteY6" fmla="*/ 1295421 h 1488476"/>
                <a:gd name="connsiteX7" fmla="*/ 58811 w 764234"/>
                <a:gd name="connsiteY7" fmla="*/ 1294329 h 1488476"/>
                <a:gd name="connsiteX8" fmla="*/ 58811 w 764234"/>
                <a:gd name="connsiteY8" fmla="*/ 214210 h 1488476"/>
                <a:gd name="connsiteX0" fmla="*/ 58811 w 764234"/>
                <a:gd name="connsiteY0" fmla="*/ 214210 h 1516654"/>
                <a:gd name="connsiteX1" fmla="*/ 651893 w 764234"/>
                <a:gd name="connsiteY1" fmla="*/ 171471 h 1516654"/>
                <a:gd name="connsiteX2" fmla="*/ 732855 w 764234"/>
                <a:gd name="connsiteY2" fmla="*/ 1243034 h 1516654"/>
                <a:gd name="connsiteX3" fmla="*/ 513780 w 764234"/>
                <a:gd name="connsiteY3" fmla="*/ 1281134 h 1516654"/>
                <a:gd name="connsiteX4" fmla="*/ 490858 w 764234"/>
                <a:gd name="connsiteY4" fmla="*/ 1510354 h 1516654"/>
                <a:gd name="connsiteX5" fmla="*/ 213743 w 764234"/>
                <a:gd name="connsiteY5" fmla="*/ 1485921 h 1516654"/>
                <a:gd name="connsiteX6" fmla="*/ 156593 w 764234"/>
                <a:gd name="connsiteY6" fmla="*/ 1295421 h 1516654"/>
                <a:gd name="connsiteX7" fmla="*/ 58811 w 764234"/>
                <a:gd name="connsiteY7" fmla="*/ 1294329 h 1516654"/>
                <a:gd name="connsiteX8" fmla="*/ 58811 w 764234"/>
                <a:gd name="connsiteY8" fmla="*/ 214210 h 1516654"/>
                <a:gd name="connsiteX0" fmla="*/ 58811 w 764234"/>
                <a:gd name="connsiteY0" fmla="*/ 214210 h 1516654"/>
                <a:gd name="connsiteX1" fmla="*/ 651893 w 764234"/>
                <a:gd name="connsiteY1" fmla="*/ 171471 h 1516654"/>
                <a:gd name="connsiteX2" fmla="*/ 732855 w 764234"/>
                <a:gd name="connsiteY2" fmla="*/ 1243034 h 1516654"/>
                <a:gd name="connsiteX3" fmla="*/ 513780 w 764234"/>
                <a:gd name="connsiteY3" fmla="*/ 1281134 h 1516654"/>
                <a:gd name="connsiteX4" fmla="*/ 490858 w 764234"/>
                <a:gd name="connsiteY4" fmla="*/ 1510354 h 1516654"/>
                <a:gd name="connsiteX5" fmla="*/ 274834 w 764234"/>
                <a:gd name="connsiteY5" fmla="*/ 1510354 h 1516654"/>
                <a:gd name="connsiteX6" fmla="*/ 156593 w 764234"/>
                <a:gd name="connsiteY6" fmla="*/ 1295421 h 1516654"/>
                <a:gd name="connsiteX7" fmla="*/ 58811 w 764234"/>
                <a:gd name="connsiteY7" fmla="*/ 1294329 h 1516654"/>
                <a:gd name="connsiteX8" fmla="*/ 58811 w 764234"/>
                <a:gd name="connsiteY8" fmla="*/ 214210 h 1516654"/>
                <a:gd name="connsiteX0" fmla="*/ 58811 w 764234"/>
                <a:gd name="connsiteY0" fmla="*/ 214210 h 1516654"/>
                <a:gd name="connsiteX1" fmla="*/ 651893 w 764234"/>
                <a:gd name="connsiteY1" fmla="*/ 171471 h 1516654"/>
                <a:gd name="connsiteX2" fmla="*/ 732855 w 764234"/>
                <a:gd name="connsiteY2" fmla="*/ 1243034 h 1516654"/>
                <a:gd name="connsiteX3" fmla="*/ 513780 w 764234"/>
                <a:gd name="connsiteY3" fmla="*/ 1281134 h 1516654"/>
                <a:gd name="connsiteX4" fmla="*/ 490858 w 764234"/>
                <a:gd name="connsiteY4" fmla="*/ 1510354 h 1516654"/>
                <a:gd name="connsiteX5" fmla="*/ 274834 w 764234"/>
                <a:gd name="connsiteY5" fmla="*/ 1510354 h 1516654"/>
                <a:gd name="connsiteX6" fmla="*/ 202826 w 764234"/>
                <a:gd name="connsiteY6" fmla="*/ 1294330 h 1516654"/>
                <a:gd name="connsiteX7" fmla="*/ 58811 w 764234"/>
                <a:gd name="connsiteY7" fmla="*/ 1294329 h 1516654"/>
                <a:gd name="connsiteX8" fmla="*/ 58811 w 764234"/>
                <a:gd name="connsiteY8" fmla="*/ 214210 h 1516654"/>
                <a:gd name="connsiteX0" fmla="*/ 58811 w 764234"/>
                <a:gd name="connsiteY0" fmla="*/ 214210 h 1516654"/>
                <a:gd name="connsiteX1" fmla="*/ 651893 w 764234"/>
                <a:gd name="connsiteY1" fmla="*/ 171471 h 1516654"/>
                <a:gd name="connsiteX2" fmla="*/ 732855 w 764234"/>
                <a:gd name="connsiteY2" fmla="*/ 1243034 h 1516654"/>
                <a:gd name="connsiteX3" fmla="*/ 513780 w 764234"/>
                <a:gd name="connsiteY3" fmla="*/ 1281134 h 1516654"/>
                <a:gd name="connsiteX4" fmla="*/ 490858 w 764234"/>
                <a:gd name="connsiteY4" fmla="*/ 1510354 h 1516654"/>
                <a:gd name="connsiteX5" fmla="*/ 274834 w 764234"/>
                <a:gd name="connsiteY5" fmla="*/ 1510354 h 1516654"/>
                <a:gd name="connsiteX6" fmla="*/ 202826 w 764234"/>
                <a:gd name="connsiteY6" fmla="*/ 1294330 h 1516654"/>
                <a:gd name="connsiteX7" fmla="*/ 58811 w 764234"/>
                <a:gd name="connsiteY7" fmla="*/ 1294329 h 1516654"/>
                <a:gd name="connsiteX8" fmla="*/ 58811 w 764234"/>
                <a:gd name="connsiteY8" fmla="*/ 214210 h 1516654"/>
                <a:gd name="connsiteX0" fmla="*/ 58811 w 764234"/>
                <a:gd name="connsiteY0" fmla="*/ 214210 h 1516654"/>
                <a:gd name="connsiteX1" fmla="*/ 651893 w 764234"/>
                <a:gd name="connsiteY1" fmla="*/ 171471 h 1516654"/>
                <a:gd name="connsiteX2" fmla="*/ 732855 w 764234"/>
                <a:gd name="connsiteY2" fmla="*/ 1243034 h 1516654"/>
                <a:gd name="connsiteX3" fmla="*/ 513780 w 764234"/>
                <a:gd name="connsiteY3" fmla="*/ 1281134 h 1516654"/>
                <a:gd name="connsiteX4" fmla="*/ 490858 w 764234"/>
                <a:gd name="connsiteY4" fmla="*/ 1510354 h 1516654"/>
                <a:gd name="connsiteX5" fmla="*/ 274834 w 764234"/>
                <a:gd name="connsiteY5" fmla="*/ 1510354 h 1516654"/>
                <a:gd name="connsiteX6" fmla="*/ 202826 w 764234"/>
                <a:gd name="connsiteY6" fmla="*/ 1294330 h 1516654"/>
                <a:gd name="connsiteX7" fmla="*/ 58811 w 764234"/>
                <a:gd name="connsiteY7" fmla="*/ 1294329 h 1516654"/>
                <a:gd name="connsiteX8" fmla="*/ 58811 w 764234"/>
                <a:gd name="connsiteY8" fmla="*/ 214210 h 1516654"/>
                <a:gd name="connsiteX0" fmla="*/ 58811 w 764234"/>
                <a:gd name="connsiteY0" fmla="*/ 214210 h 1516654"/>
                <a:gd name="connsiteX1" fmla="*/ 651893 w 764234"/>
                <a:gd name="connsiteY1" fmla="*/ 171471 h 1516654"/>
                <a:gd name="connsiteX2" fmla="*/ 732855 w 764234"/>
                <a:gd name="connsiteY2" fmla="*/ 1243034 h 1516654"/>
                <a:gd name="connsiteX3" fmla="*/ 562866 w 764234"/>
                <a:gd name="connsiteY3" fmla="*/ 1294330 h 1516654"/>
                <a:gd name="connsiteX4" fmla="*/ 490858 w 764234"/>
                <a:gd name="connsiteY4" fmla="*/ 1510354 h 1516654"/>
                <a:gd name="connsiteX5" fmla="*/ 274834 w 764234"/>
                <a:gd name="connsiteY5" fmla="*/ 1510354 h 1516654"/>
                <a:gd name="connsiteX6" fmla="*/ 202826 w 764234"/>
                <a:gd name="connsiteY6" fmla="*/ 1294330 h 1516654"/>
                <a:gd name="connsiteX7" fmla="*/ 58811 w 764234"/>
                <a:gd name="connsiteY7" fmla="*/ 1294329 h 1516654"/>
                <a:gd name="connsiteX8" fmla="*/ 58811 w 764234"/>
                <a:gd name="connsiteY8" fmla="*/ 214210 h 1516654"/>
                <a:gd name="connsiteX0" fmla="*/ 58811 w 793728"/>
                <a:gd name="connsiteY0" fmla="*/ 222759 h 1525203"/>
                <a:gd name="connsiteX1" fmla="*/ 651893 w 793728"/>
                <a:gd name="connsiteY1" fmla="*/ 180020 h 1525203"/>
                <a:gd name="connsiteX2" fmla="*/ 778890 w 793728"/>
                <a:gd name="connsiteY2" fmla="*/ 1302879 h 1525203"/>
                <a:gd name="connsiteX3" fmla="*/ 562866 w 793728"/>
                <a:gd name="connsiteY3" fmla="*/ 1302879 h 1525203"/>
                <a:gd name="connsiteX4" fmla="*/ 490858 w 793728"/>
                <a:gd name="connsiteY4" fmla="*/ 1518903 h 1525203"/>
                <a:gd name="connsiteX5" fmla="*/ 274834 w 793728"/>
                <a:gd name="connsiteY5" fmla="*/ 1518903 h 1525203"/>
                <a:gd name="connsiteX6" fmla="*/ 202826 w 793728"/>
                <a:gd name="connsiteY6" fmla="*/ 1302879 h 1525203"/>
                <a:gd name="connsiteX7" fmla="*/ 58811 w 793728"/>
                <a:gd name="connsiteY7" fmla="*/ 1302878 h 1525203"/>
                <a:gd name="connsiteX8" fmla="*/ 58811 w 793728"/>
                <a:gd name="connsiteY8" fmla="*/ 222759 h 1525203"/>
                <a:gd name="connsiteX0" fmla="*/ 58811 w 793728"/>
                <a:gd name="connsiteY0" fmla="*/ 222759 h 1525203"/>
                <a:gd name="connsiteX1" fmla="*/ 651893 w 793728"/>
                <a:gd name="connsiteY1" fmla="*/ 180020 h 1525203"/>
                <a:gd name="connsiteX2" fmla="*/ 778890 w 793728"/>
                <a:gd name="connsiteY2" fmla="*/ 1302879 h 1525203"/>
                <a:gd name="connsiteX3" fmla="*/ 562866 w 793728"/>
                <a:gd name="connsiteY3" fmla="*/ 1302879 h 1525203"/>
                <a:gd name="connsiteX4" fmla="*/ 490858 w 793728"/>
                <a:gd name="connsiteY4" fmla="*/ 1518903 h 1525203"/>
                <a:gd name="connsiteX5" fmla="*/ 274834 w 793728"/>
                <a:gd name="connsiteY5" fmla="*/ 1518903 h 1525203"/>
                <a:gd name="connsiteX6" fmla="*/ 202826 w 793728"/>
                <a:gd name="connsiteY6" fmla="*/ 1302879 h 1525203"/>
                <a:gd name="connsiteX7" fmla="*/ 58811 w 793728"/>
                <a:gd name="connsiteY7" fmla="*/ 1302878 h 1525203"/>
                <a:gd name="connsiteX8" fmla="*/ 58811 w 793728"/>
                <a:gd name="connsiteY8" fmla="*/ 222759 h 1525203"/>
                <a:gd name="connsiteX0" fmla="*/ 58811 w 783410"/>
                <a:gd name="connsiteY0" fmla="*/ 222759 h 1525203"/>
                <a:gd name="connsiteX1" fmla="*/ 651893 w 783410"/>
                <a:gd name="connsiteY1" fmla="*/ 180020 h 1525203"/>
                <a:gd name="connsiteX2" fmla="*/ 778890 w 783410"/>
                <a:gd name="connsiteY2" fmla="*/ 1302879 h 1525203"/>
                <a:gd name="connsiteX3" fmla="*/ 562866 w 783410"/>
                <a:gd name="connsiteY3" fmla="*/ 1302879 h 1525203"/>
                <a:gd name="connsiteX4" fmla="*/ 490858 w 783410"/>
                <a:gd name="connsiteY4" fmla="*/ 1518903 h 1525203"/>
                <a:gd name="connsiteX5" fmla="*/ 274834 w 783410"/>
                <a:gd name="connsiteY5" fmla="*/ 1518903 h 1525203"/>
                <a:gd name="connsiteX6" fmla="*/ 202826 w 783410"/>
                <a:gd name="connsiteY6" fmla="*/ 1302879 h 1525203"/>
                <a:gd name="connsiteX7" fmla="*/ 58811 w 783410"/>
                <a:gd name="connsiteY7" fmla="*/ 1302878 h 1525203"/>
                <a:gd name="connsiteX8" fmla="*/ 58811 w 783410"/>
                <a:gd name="connsiteY8" fmla="*/ 222759 h 1525203"/>
                <a:gd name="connsiteX0" fmla="*/ 58811 w 783410"/>
                <a:gd name="connsiteY0" fmla="*/ 222759 h 1525203"/>
                <a:gd name="connsiteX1" fmla="*/ 651893 w 783410"/>
                <a:gd name="connsiteY1" fmla="*/ 180020 h 1525203"/>
                <a:gd name="connsiteX2" fmla="*/ 778890 w 783410"/>
                <a:gd name="connsiteY2" fmla="*/ 1302879 h 1525203"/>
                <a:gd name="connsiteX3" fmla="*/ 562866 w 783410"/>
                <a:gd name="connsiteY3" fmla="*/ 1302879 h 1525203"/>
                <a:gd name="connsiteX4" fmla="*/ 490858 w 783410"/>
                <a:gd name="connsiteY4" fmla="*/ 1518903 h 1525203"/>
                <a:gd name="connsiteX5" fmla="*/ 274834 w 783410"/>
                <a:gd name="connsiteY5" fmla="*/ 1518903 h 1525203"/>
                <a:gd name="connsiteX6" fmla="*/ 202826 w 783410"/>
                <a:gd name="connsiteY6" fmla="*/ 1302879 h 1525203"/>
                <a:gd name="connsiteX7" fmla="*/ 58811 w 783410"/>
                <a:gd name="connsiteY7" fmla="*/ 1302878 h 1525203"/>
                <a:gd name="connsiteX8" fmla="*/ 58811 w 783410"/>
                <a:gd name="connsiteY8" fmla="*/ 222759 h 1525203"/>
                <a:gd name="connsiteX0" fmla="*/ 58811 w 783410"/>
                <a:gd name="connsiteY0" fmla="*/ 222759 h 1525203"/>
                <a:gd name="connsiteX1" fmla="*/ 651893 w 783410"/>
                <a:gd name="connsiteY1" fmla="*/ 180020 h 1525203"/>
                <a:gd name="connsiteX2" fmla="*/ 778890 w 783410"/>
                <a:gd name="connsiteY2" fmla="*/ 1302879 h 1525203"/>
                <a:gd name="connsiteX3" fmla="*/ 562866 w 783410"/>
                <a:gd name="connsiteY3" fmla="*/ 1302879 h 1525203"/>
                <a:gd name="connsiteX4" fmla="*/ 490858 w 783410"/>
                <a:gd name="connsiteY4" fmla="*/ 1518903 h 1525203"/>
                <a:gd name="connsiteX5" fmla="*/ 274834 w 783410"/>
                <a:gd name="connsiteY5" fmla="*/ 1518903 h 1525203"/>
                <a:gd name="connsiteX6" fmla="*/ 202826 w 783410"/>
                <a:gd name="connsiteY6" fmla="*/ 1302879 h 1525203"/>
                <a:gd name="connsiteX7" fmla="*/ 58811 w 783410"/>
                <a:gd name="connsiteY7" fmla="*/ 1302878 h 1525203"/>
                <a:gd name="connsiteX8" fmla="*/ 58811 w 783410"/>
                <a:gd name="connsiteY8" fmla="*/ 222759 h 1525203"/>
                <a:gd name="connsiteX0" fmla="*/ 58811 w 783410"/>
                <a:gd name="connsiteY0" fmla="*/ 44711 h 1347155"/>
                <a:gd name="connsiteX1" fmla="*/ 651893 w 783410"/>
                <a:gd name="connsiteY1" fmla="*/ 1972 h 1347155"/>
                <a:gd name="connsiteX2" fmla="*/ 778890 w 783410"/>
                <a:gd name="connsiteY2" fmla="*/ 1124831 h 1347155"/>
                <a:gd name="connsiteX3" fmla="*/ 562866 w 783410"/>
                <a:gd name="connsiteY3" fmla="*/ 1124831 h 1347155"/>
                <a:gd name="connsiteX4" fmla="*/ 490858 w 783410"/>
                <a:gd name="connsiteY4" fmla="*/ 1340855 h 1347155"/>
                <a:gd name="connsiteX5" fmla="*/ 274834 w 783410"/>
                <a:gd name="connsiteY5" fmla="*/ 1340855 h 1347155"/>
                <a:gd name="connsiteX6" fmla="*/ 202826 w 783410"/>
                <a:gd name="connsiteY6" fmla="*/ 1124831 h 1347155"/>
                <a:gd name="connsiteX7" fmla="*/ 58811 w 783410"/>
                <a:gd name="connsiteY7" fmla="*/ 1124830 h 1347155"/>
                <a:gd name="connsiteX8" fmla="*/ 58811 w 783410"/>
                <a:gd name="connsiteY8" fmla="*/ 44711 h 1347155"/>
                <a:gd name="connsiteX0" fmla="*/ 58811 w 783410"/>
                <a:gd name="connsiteY0" fmla="*/ 44711 h 1347155"/>
                <a:gd name="connsiteX1" fmla="*/ 651893 w 783410"/>
                <a:gd name="connsiteY1" fmla="*/ 1972 h 1347155"/>
                <a:gd name="connsiteX2" fmla="*/ 778890 w 783410"/>
                <a:gd name="connsiteY2" fmla="*/ 1124831 h 1347155"/>
                <a:gd name="connsiteX3" fmla="*/ 562866 w 783410"/>
                <a:gd name="connsiteY3" fmla="*/ 1124831 h 1347155"/>
                <a:gd name="connsiteX4" fmla="*/ 490858 w 783410"/>
                <a:gd name="connsiteY4" fmla="*/ 1340855 h 1347155"/>
                <a:gd name="connsiteX5" fmla="*/ 274834 w 783410"/>
                <a:gd name="connsiteY5" fmla="*/ 1340855 h 1347155"/>
                <a:gd name="connsiteX6" fmla="*/ 202826 w 783410"/>
                <a:gd name="connsiteY6" fmla="*/ 1124831 h 1347155"/>
                <a:gd name="connsiteX7" fmla="*/ 58811 w 783410"/>
                <a:gd name="connsiteY7" fmla="*/ 1124830 h 1347155"/>
                <a:gd name="connsiteX8" fmla="*/ 58811 w 783410"/>
                <a:gd name="connsiteY8" fmla="*/ 44711 h 1347155"/>
                <a:gd name="connsiteX0" fmla="*/ 58811 w 783410"/>
                <a:gd name="connsiteY0" fmla="*/ 36588 h 1339032"/>
                <a:gd name="connsiteX1" fmla="*/ 706882 w 783410"/>
                <a:gd name="connsiteY1" fmla="*/ 36589 h 1339032"/>
                <a:gd name="connsiteX2" fmla="*/ 778890 w 783410"/>
                <a:gd name="connsiteY2" fmla="*/ 1116708 h 1339032"/>
                <a:gd name="connsiteX3" fmla="*/ 562866 w 783410"/>
                <a:gd name="connsiteY3" fmla="*/ 1116708 h 1339032"/>
                <a:gd name="connsiteX4" fmla="*/ 490858 w 783410"/>
                <a:gd name="connsiteY4" fmla="*/ 1332732 h 1339032"/>
                <a:gd name="connsiteX5" fmla="*/ 274834 w 783410"/>
                <a:gd name="connsiteY5" fmla="*/ 1332732 h 1339032"/>
                <a:gd name="connsiteX6" fmla="*/ 202826 w 783410"/>
                <a:gd name="connsiteY6" fmla="*/ 1116708 h 1339032"/>
                <a:gd name="connsiteX7" fmla="*/ 58811 w 783410"/>
                <a:gd name="connsiteY7" fmla="*/ 1116707 h 1339032"/>
                <a:gd name="connsiteX8" fmla="*/ 58811 w 783410"/>
                <a:gd name="connsiteY8" fmla="*/ 36588 h 1339032"/>
                <a:gd name="connsiteX0" fmla="*/ 58811 w 783410"/>
                <a:gd name="connsiteY0" fmla="*/ 36588 h 1339032"/>
                <a:gd name="connsiteX1" fmla="*/ 778890 w 783410"/>
                <a:gd name="connsiteY1" fmla="*/ 36588 h 1339032"/>
                <a:gd name="connsiteX2" fmla="*/ 778890 w 783410"/>
                <a:gd name="connsiteY2" fmla="*/ 1116708 h 1339032"/>
                <a:gd name="connsiteX3" fmla="*/ 562866 w 783410"/>
                <a:gd name="connsiteY3" fmla="*/ 1116708 h 1339032"/>
                <a:gd name="connsiteX4" fmla="*/ 490858 w 783410"/>
                <a:gd name="connsiteY4" fmla="*/ 1332732 h 1339032"/>
                <a:gd name="connsiteX5" fmla="*/ 274834 w 783410"/>
                <a:gd name="connsiteY5" fmla="*/ 1332732 h 1339032"/>
                <a:gd name="connsiteX6" fmla="*/ 202826 w 783410"/>
                <a:gd name="connsiteY6" fmla="*/ 1116708 h 1339032"/>
                <a:gd name="connsiteX7" fmla="*/ 58811 w 783410"/>
                <a:gd name="connsiteY7" fmla="*/ 1116707 h 1339032"/>
                <a:gd name="connsiteX8" fmla="*/ 58811 w 783410"/>
                <a:gd name="connsiteY8" fmla="*/ 36588 h 1339032"/>
                <a:gd name="connsiteX0" fmla="*/ 58811 w 783410"/>
                <a:gd name="connsiteY0" fmla="*/ 1972 h 1304416"/>
                <a:gd name="connsiteX1" fmla="*/ 778890 w 783410"/>
                <a:gd name="connsiteY1" fmla="*/ 1972 h 1304416"/>
                <a:gd name="connsiteX2" fmla="*/ 778890 w 783410"/>
                <a:gd name="connsiteY2" fmla="*/ 1082092 h 1304416"/>
                <a:gd name="connsiteX3" fmla="*/ 562866 w 783410"/>
                <a:gd name="connsiteY3" fmla="*/ 1082092 h 1304416"/>
                <a:gd name="connsiteX4" fmla="*/ 490858 w 783410"/>
                <a:gd name="connsiteY4" fmla="*/ 1298116 h 1304416"/>
                <a:gd name="connsiteX5" fmla="*/ 274834 w 783410"/>
                <a:gd name="connsiteY5" fmla="*/ 1298116 h 1304416"/>
                <a:gd name="connsiteX6" fmla="*/ 202826 w 783410"/>
                <a:gd name="connsiteY6" fmla="*/ 1082092 h 1304416"/>
                <a:gd name="connsiteX7" fmla="*/ 58811 w 783410"/>
                <a:gd name="connsiteY7" fmla="*/ 1082091 h 1304416"/>
                <a:gd name="connsiteX8" fmla="*/ 58811 w 783410"/>
                <a:gd name="connsiteY8" fmla="*/ 1972 h 1304416"/>
                <a:gd name="connsiteX0" fmla="*/ 1661 w 726260"/>
                <a:gd name="connsiteY0" fmla="*/ 1972 h 1304416"/>
                <a:gd name="connsiteX1" fmla="*/ 721740 w 726260"/>
                <a:gd name="connsiteY1" fmla="*/ 1972 h 1304416"/>
                <a:gd name="connsiteX2" fmla="*/ 721740 w 726260"/>
                <a:gd name="connsiteY2" fmla="*/ 1082092 h 1304416"/>
                <a:gd name="connsiteX3" fmla="*/ 505716 w 726260"/>
                <a:gd name="connsiteY3" fmla="*/ 1082092 h 1304416"/>
                <a:gd name="connsiteX4" fmla="*/ 433708 w 726260"/>
                <a:gd name="connsiteY4" fmla="*/ 1298116 h 1304416"/>
                <a:gd name="connsiteX5" fmla="*/ 217684 w 726260"/>
                <a:gd name="connsiteY5" fmla="*/ 1298116 h 1304416"/>
                <a:gd name="connsiteX6" fmla="*/ 145676 w 726260"/>
                <a:gd name="connsiteY6" fmla="*/ 1082092 h 1304416"/>
                <a:gd name="connsiteX7" fmla="*/ 1661 w 726260"/>
                <a:gd name="connsiteY7" fmla="*/ 1082091 h 1304416"/>
                <a:gd name="connsiteX8" fmla="*/ 1661 w 726260"/>
                <a:gd name="connsiteY8" fmla="*/ 1972 h 1304416"/>
                <a:gd name="connsiteX0" fmla="*/ 1661 w 726260"/>
                <a:gd name="connsiteY0" fmla="*/ 0 h 1302444"/>
                <a:gd name="connsiteX1" fmla="*/ 721740 w 726260"/>
                <a:gd name="connsiteY1" fmla="*/ 0 h 1302444"/>
                <a:gd name="connsiteX2" fmla="*/ 721740 w 726260"/>
                <a:gd name="connsiteY2" fmla="*/ 1080120 h 1302444"/>
                <a:gd name="connsiteX3" fmla="*/ 505716 w 726260"/>
                <a:gd name="connsiteY3" fmla="*/ 1080120 h 1302444"/>
                <a:gd name="connsiteX4" fmla="*/ 433708 w 726260"/>
                <a:gd name="connsiteY4" fmla="*/ 1296144 h 1302444"/>
                <a:gd name="connsiteX5" fmla="*/ 217684 w 726260"/>
                <a:gd name="connsiteY5" fmla="*/ 1296144 h 1302444"/>
                <a:gd name="connsiteX6" fmla="*/ 145676 w 726260"/>
                <a:gd name="connsiteY6" fmla="*/ 1080120 h 1302444"/>
                <a:gd name="connsiteX7" fmla="*/ 1661 w 726260"/>
                <a:gd name="connsiteY7" fmla="*/ 1080119 h 1302444"/>
                <a:gd name="connsiteX8" fmla="*/ 1661 w 726260"/>
                <a:gd name="connsiteY8" fmla="*/ 0 h 1302444"/>
                <a:gd name="connsiteX0" fmla="*/ 1660 w 726260"/>
                <a:gd name="connsiteY0" fmla="*/ 0 h 1302444"/>
                <a:gd name="connsiteX1" fmla="*/ 721740 w 726260"/>
                <a:gd name="connsiteY1" fmla="*/ 0 h 1302444"/>
                <a:gd name="connsiteX2" fmla="*/ 721740 w 726260"/>
                <a:gd name="connsiteY2" fmla="*/ 1080120 h 1302444"/>
                <a:gd name="connsiteX3" fmla="*/ 505716 w 726260"/>
                <a:gd name="connsiteY3" fmla="*/ 1080120 h 1302444"/>
                <a:gd name="connsiteX4" fmla="*/ 433708 w 726260"/>
                <a:gd name="connsiteY4" fmla="*/ 1296144 h 1302444"/>
                <a:gd name="connsiteX5" fmla="*/ 217684 w 726260"/>
                <a:gd name="connsiteY5" fmla="*/ 1296144 h 1302444"/>
                <a:gd name="connsiteX6" fmla="*/ 145676 w 726260"/>
                <a:gd name="connsiteY6" fmla="*/ 1080120 h 1302444"/>
                <a:gd name="connsiteX7" fmla="*/ 1661 w 726260"/>
                <a:gd name="connsiteY7" fmla="*/ 1080119 h 1302444"/>
                <a:gd name="connsiteX8" fmla="*/ 1660 w 726260"/>
                <a:gd name="connsiteY8" fmla="*/ 0 h 1302444"/>
                <a:gd name="connsiteX0" fmla="*/ 73669 w 798269"/>
                <a:gd name="connsiteY0" fmla="*/ 0 h 1302444"/>
                <a:gd name="connsiteX1" fmla="*/ 793749 w 798269"/>
                <a:gd name="connsiteY1" fmla="*/ 0 h 1302444"/>
                <a:gd name="connsiteX2" fmla="*/ 793749 w 798269"/>
                <a:gd name="connsiteY2" fmla="*/ 1080120 h 1302444"/>
                <a:gd name="connsiteX3" fmla="*/ 577725 w 798269"/>
                <a:gd name="connsiteY3" fmla="*/ 1080120 h 1302444"/>
                <a:gd name="connsiteX4" fmla="*/ 505717 w 798269"/>
                <a:gd name="connsiteY4" fmla="*/ 1296144 h 1302444"/>
                <a:gd name="connsiteX5" fmla="*/ 289693 w 798269"/>
                <a:gd name="connsiteY5" fmla="*/ 1296144 h 1302444"/>
                <a:gd name="connsiteX6" fmla="*/ 217685 w 798269"/>
                <a:gd name="connsiteY6" fmla="*/ 1080120 h 1302444"/>
                <a:gd name="connsiteX7" fmla="*/ 1661 w 798269"/>
                <a:gd name="connsiteY7" fmla="*/ 1080120 h 1302444"/>
                <a:gd name="connsiteX8" fmla="*/ 73669 w 798269"/>
                <a:gd name="connsiteY8" fmla="*/ 0 h 1302444"/>
                <a:gd name="connsiteX0" fmla="*/ 1662 w 798269"/>
                <a:gd name="connsiteY0" fmla="*/ 0 h 1302444"/>
                <a:gd name="connsiteX1" fmla="*/ 793749 w 798269"/>
                <a:gd name="connsiteY1" fmla="*/ 0 h 1302444"/>
                <a:gd name="connsiteX2" fmla="*/ 793749 w 798269"/>
                <a:gd name="connsiteY2" fmla="*/ 1080120 h 1302444"/>
                <a:gd name="connsiteX3" fmla="*/ 577725 w 798269"/>
                <a:gd name="connsiteY3" fmla="*/ 1080120 h 1302444"/>
                <a:gd name="connsiteX4" fmla="*/ 505717 w 798269"/>
                <a:gd name="connsiteY4" fmla="*/ 1296144 h 1302444"/>
                <a:gd name="connsiteX5" fmla="*/ 289693 w 798269"/>
                <a:gd name="connsiteY5" fmla="*/ 1296144 h 1302444"/>
                <a:gd name="connsiteX6" fmla="*/ 217685 w 798269"/>
                <a:gd name="connsiteY6" fmla="*/ 1080120 h 1302444"/>
                <a:gd name="connsiteX7" fmla="*/ 1661 w 798269"/>
                <a:gd name="connsiteY7" fmla="*/ 1080120 h 1302444"/>
                <a:gd name="connsiteX8" fmla="*/ 1662 w 798269"/>
                <a:gd name="connsiteY8" fmla="*/ 0 h 1302444"/>
                <a:gd name="connsiteX0" fmla="*/ 1662 w 798269"/>
                <a:gd name="connsiteY0" fmla="*/ 0 h 1374452"/>
                <a:gd name="connsiteX1" fmla="*/ 793749 w 798269"/>
                <a:gd name="connsiteY1" fmla="*/ 72008 h 1374452"/>
                <a:gd name="connsiteX2" fmla="*/ 793749 w 798269"/>
                <a:gd name="connsiteY2" fmla="*/ 1152128 h 1374452"/>
                <a:gd name="connsiteX3" fmla="*/ 577725 w 798269"/>
                <a:gd name="connsiteY3" fmla="*/ 1152128 h 1374452"/>
                <a:gd name="connsiteX4" fmla="*/ 505717 w 798269"/>
                <a:gd name="connsiteY4" fmla="*/ 1368152 h 1374452"/>
                <a:gd name="connsiteX5" fmla="*/ 289693 w 798269"/>
                <a:gd name="connsiteY5" fmla="*/ 1368152 h 1374452"/>
                <a:gd name="connsiteX6" fmla="*/ 217685 w 798269"/>
                <a:gd name="connsiteY6" fmla="*/ 1152128 h 1374452"/>
                <a:gd name="connsiteX7" fmla="*/ 1661 w 798269"/>
                <a:gd name="connsiteY7" fmla="*/ 1152128 h 1374452"/>
                <a:gd name="connsiteX8" fmla="*/ 1662 w 798269"/>
                <a:gd name="connsiteY8" fmla="*/ 0 h 1374452"/>
                <a:gd name="connsiteX0" fmla="*/ 1662 w 798269"/>
                <a:gd name="connsiteY0" fmla="*/ 0 h 1374452"/>
                <a:gd name="connsiteX1" fmla="*/ 793750 w 798269"/>
                <a:gd name="connsiteY1" fmla="*/ 0 h 1374452"/>
                <a:gd name="connsiteX2" fmla="*/ 793749 w 798269"/>
                <a:gd name="connsiteY2" fmla="*/ 1152128 h 1374452"/>
                <a:gd name="connsiteX3" fmla="*/ 577725 w 798269"/>
                <a:gd name="connsiteY3" fmla="*/ 1152128 h 1374452"/>
                <a:gd name="connsiteX4" fmla="*/ 505717 w 798269"/>
                <a:gd name="connsiteY4" fmla="*/ 1368152 h 1374452"/>
                <a:gd name="connsiteX5" fmla="*/ 289693 w 798269"/>
                <a:gd name="connsiteY5" fmla="*/ 1368152 h 1374452"/>
                <a:gd name="connsiteX6" fmla="*/ 217685 w 798269"/>
                <a:gd name="connsiteY6" fmla="*/ 1152128 h 1374452"/>
                <a:gd name="connsiteX7" fmla="*/ 1661 w 798269"/>
                <a:gd name="connsiteY7" fmla="*/ 1152128 h 1374452"/>
                <a:gd name="connsiteX8" fmla="*/ 1662 w 798269"/>
                <a:gd name="connsiteY8" fmla="*/ 0 h 1374452"/>
                <a:gd name="connsiteX0" fmla="*/ 1662 w 798269"/>
                <a:gd name="connsiteY0" fmla="*/ 0 h 1370707"/>
                <a:gd name="connsiteX1" fmla="*/ 793750 w 798269"/>
                <a:gd name="connsiteY1" fmla="*/ 0 h 1370707"/>
                <a:gd name="connsiteX2" fmla="*/ 793749 w 798269"/>
                <a:gd name="connsiteY2" fmla="*/ 1152128 h 1370707"/>
                <a:gd name="connsiteX3" fmla="*/ 577725 w 798269"/>
                <a:gd name="connsiteY3" fmla="*/ 1152128 h 1370707"/>
                <a:gd name="connsiteX4" fmla="*/ 504056 w 798269"/>
                <a:gd name="connsiteY4" fmla="*/ 1296144 h 1370707"/>
                <a:gd name="connsiteX5" fmla="*/ 289693 w 798269"/>
                <a:gd name="connsiteY5" fmla="*/ 1368152 h 1370707"/>
                <a:gd name="connsiteX6" fmla="*/ 217685 w 798269"/>
                <a:gd name="connsiteY6" fmla="*/ 1152128 h 1370707"/>
                <a:gd name="connsiteX7" fmla="*/ 1661 w 798269"/>
                <a:gd name="connsiteY7" fmla="*/ 1152128 h 1370707"/>
                <a:gd name="connsiteX8" fmla="*/ 1662 w 798269"/>
                <a:gd name="connsiteY8" fmla="*/ 0 h 1370707"/>
                <a:gd name="connsiteX0" fmla="*/ 1662 w 798269"/>
                <a:gd name="connsiteY0" fmla="*/ 0 h 1302444"/>
                <a:gd name="connsiteX1" fmla="*/ 793750 w 798269"/>
                <a:gd name="connsiteY1" fmla="*/ 0 h 1302444"/>
                <a:gd name="connsiteX2" fmla="*/ 793749 w 798269"/>
                <a:gd name="connsiteY2" fmla="*/ 1152128 h 1302444"/>
                <a:gd name="connsiteX3" fmla="*/ 577725 w 798269"/>
                <a:gd name="connsiteY3" fmla="*/ 1152128 h 1302444"/>
                <a:gd name="connsiteX4" fmla="*/ 504056 w 798269"/>
                <a:gd name="connsiteY4" fmla="*/ 1296144 h 1302444"/>
                <a:gd name="connsiteX5" fmla="*/ 288032 w 798269"/>
                <a:gd name="connsiteY5" fmla="*/ 1296145 h 1302444"/>
                <a:gd name="connsiteX6" fmla="*/ 217685 w 798269"/>
                <a:gd name="connsiteY6" fmla="*/ 1152128 h 1302444"/>
                <a:gd name="connsiteX7" fmla="*/ 1661 w 798269"/>
                <a:gd name="connsiteY7" fmla="*/ 1152128 h 1302444"/>
                <a:gd name="connsiteX8" fmla="*/ 1662 w 798269"/>
                <a:gd name="connsiteY8" fmla="*/ 0 h 1302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98269" h="1302444">
                  <a:moveTo>
                    <a:pt x="1662" y="0"/>
                  </a:moveTo>
                  <a:lnTo>
                    <a:pt x="793750" y="0"/>
                  </a:lnTo>
                  <a:cubicBezTo>
                    <a:pt x="796289" y="52796"/>
                    <a:pt x="798269" y="1096375"/>
                    <a:pt x="793749" y="1152128"/>
                  </a:cubicBezTo>
                  <a:cubicBezTo>
                    <a:pt x="761449" y="1157676"/>
                    <a:pt x="578495" y="1152099"/>
                    <a:pt x="577725" y="1152128"/>
                  </a:cubicBezTo>
                  <a:cubicBezTo>
                    <a:pt x="576981" y="1150147"/>
                    <a:pt x="510307" y="1302444"/>
                    <a:pt x="504056" y="1296144"/>
                  </a:cubicBezTo>
                  <a:cubicBezTo>
                    <a:pt x="501353" y="1296317"/>
                    <a:pt x="288057" y="1298700"/>
                    <a:pt x="288032" y="1296145"/>
                  </a:cubicBezTo>
                  <a:cubicBezTo>
                    <a:pt x="287834" y="1295301"/>
                    <a:pt x="216322" y="1151243"/>
                    <a:pt x="217685" y="1152128"/>
                  </a:cubicBezTo>
                  <a:cubicBezTo>
                    <a:pt x="217636" y="1152814"/>
                    <a:pt x="28898" y="1152623"/>
                    <a:pt x="1661" y="1152128"/>
                  </a:cubicBezTo>
                  <a:cubicBezTo>
                    <a:pt x="0" y="1077590"/>
                    <a:pt x="721" y="71561"/>
                    <a:pt x="1662" y="0"/>
                  </a:cubicBezTo>
                  <a:close/>
                </a:path>
              </a:pathLst>
            </a:custGeom>
            <a:solidFill>
              <a:schemeClr val="bg1"/>
            </a:solidFill>
            <a:ln w="19050">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t"/>
            <a:lstStyle/>
            <a:p>
              <a:pPr algn="ctr" defTabSz="1277378"/>
              <a:r>
                <a:rPr lang="fr-FR" sz="1100" b="1" dirty="0">
                  <a:solidFill>
                    <a:srgbClr val="333333"/>
                  </a:solidFill>
                  <a:latin typeface="Arial"/>
                </a:rPr>
                <a:t>Stream</a:t>
              </a:r>
            </a:p>
            <a:p>
              <a:pPr algn="ctr" defTabSz="1277378"/>
              <a:r>
                <a:rPr lang="fr-FR" sz="900" dirty="0" err="1">
                  <a:solidFill>
                    <a:srgbClr val="333333"/>
                  </a:solidFill>
                  <a:latin typeface="Arial"/>
                </a:rPr>
                <a:t>Spark</a:t>
              </a:r>
              <a:endParaRPr lang="fr-FR" sz="900" dirty="0">
                <a:solidFill>
                  <a:srgbClr val="333333"/>
                </a:solidFill>
                <a:latin typeface="Arial"/>
              </a:endParaRPr>
            </a:p>
            <a:p>
              <a:pPr algn="ctr" defTabSz="1277378"/>
              <a:r>
                <a:rPr lang="fr-FR" sz="900" dirty="0" err="1">
                  <a:solidFill>
                    <a:srgbClr val="333333"/>
                  </a:solidFill>
                  <a:latin typeface="Arial"/>
                </a:rPr>
                <a:t>InMemory</a:t>
              </a:r>
              <a:endParaRPr lang="en-US" sz="900" dirty="0">
                <a:solidFill>
                  <a:srgbClr val="333333"/>
                </a:solidFill>
                <a:latin typeface="Arial"/>
              </a:endParaRPr>
            </a:p>
          </p:txBody>
        </p:sp>
        <p:sp>
          <p:nvSpPr>
            <p:cNvPr id="83" name="Freeform 82"/>
            <p:cNvSpPr/>
            <p:nvPr/>
          </p:nvSpPr>
          <p:spPr>
            <a:xfrm>
              <a:off x="2998862" y="4005858"/>
              <a:ext cx="798269" cy="726378"/>
            </a:xfrm>
            <a:custGeom>
              <a:avLst/>
              <a:gdLst>
                <a:gd name="connsiteX0" fmla="*/ 104775 w 779463"/>
                <a:gd name="connsiteY0" fmla="*/ 187325 h 1531144"/>
                <a:gd name="connsiteX1" fmla="*/ 671513 w 779463"/>
                <a:gd name="connsiteY1" fmla="*/ 187325 h 1531144"/>
                <a:gd name="connsiteX2" fmla="*/ 752475 w 779463"/>
                <a:gd name="connsiteY2" fmla="*/ 1258888 h 1531144"/>
                <a:gd name="connsiteX3" fmla="*/ 533400 w 779463"/>
                <a:gd name="connsiteY3" fmla="*/ 1296988 h 1531144"/>
                <a:gd name="connsiteX4" fmla="*/ 457200 w 779463"/>
                <a:gd name="connsiteY4" fmla="*/ 1487488 h 1531144"/>
                <a:gd name="connsiteX5" fmla="*/ 233363 w 779463"/>
                <a:gd name="connsiteY5" fmla="*/ 1501775 h 1531144"/>
                <a:gd name="connsiteX6" fmla="*/ 176213 w 779463"/>
                <a:gd name="connsiteY6" fmla="*/ 1311275 h 1531144"/>
                <a:gd name="connsiteX7" fmla="*/ 42863 w 779463"/>
                <a:gd name="connsiteY7" fmla="*/ 1311275 h 1531144"/>
                <a:gd name="connsiteX8" fmla="*/ 104775 w 779463"/>
                <a:gd name="connsiteY8" fmla="*/ 187325 h 1531144"/>
                <a:gd name="connsiteX0" fmla="*/ 104775 w 779463"/>
                <a:gd name="connsiteY0" fmla="*/ 178594 h 1522413"/>
                <a:gd name="connsiteX1" fmla="*/ 671513 w 779463"/>
                <a:gd name="connsiteY1" fmla="*/ 178594 h 1522413"/>
                <a:gd name="connsiteX2" fmla="*/ 752475 w 779463"/>
                <a:gd name="connsiteY2" fmla="*/ 1250157 h 1522413"/>
                <a:gd name="connsiteX3" fmla="*/ 533400 w 779463"/>
                <a:gd name="connsiteY3" fmla="*/ 1288257 h 1522413"/>
                <a:gd name="connsiteX4" fmla="*/ 457200 w 779463"/>
                <a:gd name="connsiteY4" fmla="*/ 1478757 h 1522413"/>
                <a:gd name="connsiteX5" fmla="*/ 233363 w 779463"/>
                <a:gd name="connsiteY5" fmla="*/ 1493044 h 1522413"/>
                <a:gd name="connsiteX6" fmla="*/ 176213 w 779463"/>
                <a:gd name="connsiteY6" fmla="*/ 1302544 h 1522413"/>
                <a:gd name="connsiteX7" fmla="*/ 42863 w 779463"/>
                <a:gd name="connsiteY7" fmla="*/ 1302544 h 1522413"/>
                <a:gd name="connsiteX8" fmla="*/ 104775 w 779463"/>
                <a:gd name="connsiteY8" fmla="*/ 178594 h 1522413"/>
                <a:gd name="connsiteX0" fmla="*/ 104775 w 779463"/>
                <a:gd name="connsiteY0" fmla="*/ 178594 h 1522413"/>
                <a:gd name="connsiteX1" fmla="*/ 671513 w 779463"/>
                <a:gd name="connsiteY1" fmla="*/ 178594 h 1522413"/>
                <a:gd name="connsiteX2" fmla="*/ 752475 w 779463"/>
                <a:gd name="connsiteY2" fmla="*/ 1250157 h 1522413"/>
                <a:gd name="connsiteX3" fmla="*/ 533400 w 779463"/>
                <a:gd name="connsiteY3" fmla="*/ 1288257 h 1522413"/>
                <a:gd name="connsiteX4" fmla="*/ 457200 w 779463"/>
                <a:gd name="connsiteY4" fmla="*/ 1478757 h 1522413"/>
                <a:gd name="connsiteX5" fmla="*/ 233363 w 779463"/>
                <a:gd name="connsiteY5" fmla="*/ 1493044 h 1522413"/>
                <a:gd name="connsiteX6" fmla="*/ 176213 w 779463"/>
                <a:gd name="connsiteY6" fmla="*/ 1302544 h 1522413"/>
                <a:gd name="connsiteX7" fmla="*/ 42863 w 779463"/>
                <a:gd name="connsiteY7" fmla="*/ 1302544 h 1522413"/>
                <a:gd name="connsiteX8" fmla="*/ 104775 w 779463"/>
                <a:gd name="connsiteY8" fmla="*/ 178594 h 1522413"/>
                <a:gd name="connsiteX0" fmla="*/ 75406 w 750094"/>
                <a:gd name="connsiteY0" fmla="*/ 178594 h 1522413"/>
                <a:gd name="connsiteX1" fmla="*/ 642144 w 750094"/>
                <a:gd name="connsiteY1" fmla="*/ 178594 h 1522413"/>
                <a:gd name="connsiteX2" fmla="*/ 723106 w 750094"/>
                <a:gd name="connsiteY2" fmla="*/ 1250157 h 1522413"/>
                <a:gd name="connsiteX3" fmla="*/ 504031 w 750094"/>
                <a:gd name="connsiteY3" fmla="*/ 1288257 h 1522413"/>
                <a:gd name="connsiteX4" fmla="*/ 427831 w 750094"/>
                <a:gd name="connsiteY4" fmla="*/ 1478757 h 1522413"/>
                <a:gd name="connsiteX5" fmla="*/ 203994 w 750094"/>
                <a:gd name="connsiteY5" fmla="*/ 1493044 h 1522413"/>
                <a:gd name="connsiteX6" fmla="*/ 146844 w 750094"/>
                <a:gd name="connsiteY6" fmla="*/ 1302544 h 1522413"/>
                <a:gd name="connsiteX7" fmla="*/ 13494 w 750094"/>
                <a:gd name="connsiteY7" fmla="*/ 1302544 h 1522413"/>
                <a:gd name="connsiteX8" fmla="*/ 75406 w 750094"/>
                <a:gd name="connsiteY8" fmla="*/ 178594 h 1522413"/>
                <a:gd name="connsiteX0" fmla="*/ 75406 w 750094"/>
                <a:gd name="connsiteY0" fmla="*/ 178594 h 1522413"/>
                <a:gd name="connsiteX1" fmla="*/ 642144 w 750094"/>
                <a:gd name="connsiteY1" fmla="*/ 178594 h 1522413"/>
                <a:gd name="connsiteX2" fmla="*/ 723106 w 750094"/>
                <a:gd name="connsiteY2" fmla="*/ 1250157 h 1522413"/>
                <a:gd name="connsiteX3" fmla="*/ 504031 w 750094"/>
                <a:gd name="connsiteY3" fmla="*/ 1288257 h 1522413"/>
                <a:gd name="connsiteX4" fmla="*/ 427831 w 750094"/>
                <a:gd name="connsiteY4" fmla="*/ 1478757 h 1522413"/>
                <a:gd name="connsiteX5" fmla="*/ 203994 w 750094"/>
                <a:gd name="connsiteY5" fmla="*/ 1493044 h 1522413"/>
                <a:gd name="connsiteX6" fmla="*/ 146844 w 750094"/>
                <a:gd name="connsiteY6" fmla="*/ 1302544 h 1522413"/>
                <a:gd name="connsiteX7" fmla="*/ 13494 w 750094"/>
                <a:gd name="connsiteY7" fmla="*/ 1302544 h 1522413"/>
                <a:gd name="connsiteX8" fmla="*/ 75406 w 750094"/>
                <a:gd name="connsiteY8" fmla="*/ 178594 h 1522413"/>
                <a:gd name="connsiteX0" fmla="*/ 62780 w 737468"/>
                <a:gd name="connsiteY0" fmla="*/ 178594 h 1522413"/>
                <a:gd name="connsiteX1" fmla="*/ 629518 w 737468"/>
                <a:gd name="connsiteY1" fmla="*/ 178594 h 1522413"/>
                <a:gd name="connsiteX2" fmla="*/ 710480 w 737468"/>
                <a:gd name="connsiteY2" fmla="*/ 1250157 h 1522413"/>
                <a:gd name="connsiteX3" fmla="*/ 491405 w 737468"/>
                <a:gd name="connsiteY3" fmla="*/ 1288257 h 1522413"/>
                <a:gd name="connsiteX4" fmla="*/ 415205 w 737468"/>
                <a:gd name="connsiteY4" fmla="*/ 1478757 h 1522413"/>
                <a:gd name="connsiteX5" fmla="*/ 191368 w 737468"/>
                <a:gd name="connsiteY5" fmla="*/ 1493044 h 1522413"/>
                <a:gd name="connsiteX6" fmla="*/ 134218 w 737468"/>
                <a:gd name="connsiteY6" fmla="*/ 1302544 h 1522413"/>
                <a:gd name="connsiteX7" fmla="*/ 868 w 737468"/>
                <a:gd name="connsiteY7" fmla="*/ 1302544 h 1522413"/>
                <a:gd name="connsiteX8" fmla="*/ 62780 w 737468"/>
                <a:gd name="connsiteY8" fmla="*/ 178594 h 1522413"/>
                <a:gd name="connsiteX0" fmla="*/ 62780 w 737468"/>
                <a:gd name="connsiteY0" fmla="*/ 178594 h 1522413"/>
                <a:gd name="connsiteX1" fmla="*/ 629518 w 737468"/>
                <a:gd name="connsiteY1" fmla="*/ 178594 h 1522413"/>
                <a:gd name="connsiteX2" fmla="*/ 710480 w 737468"/>
                <a:gd name="connsiteY2" fmla="*/ 1250157 h 1522413"/>
                <a:gd name="connsiteX3" fmla="*/ 491405 w 737468"/>
                <a:gd name="connsiteY3" fmla="*/ 1288257 h 1522413"/>
                <a:gd name="connsiteX4" fmla="*/ 415205 w 737468"/>
                <a:gd name="connsiteY4" fmla="*/ 1478757 h 1522413"/>
                <a:gd name="connsiteX5" fmla="*/ 191368 w 737468"/>
                <a:gd name="connsiteY5" fmla="*/ 1493044 h 1522413"/>
                <a:gd name="connsiteX6" fmla="*/ 134218 w 737468"/>
                <a:gd name="connsiteY6" fmla="*/ 1302544 h 1522413"/>
                <a:gd name="connsiteX7" fmla="*/ 868 w 737468"/>
                <a:gd name="connsiteY7" fmla="*/ 1302544 h 1522413"/>
                <a:gd name="connsiteX8" fmla="*/ 62780 w 737468"/>
                <a:gd name="connsiteY8" fmla="*/ 178594 h 1522413"/>
                <a:gd name="connsiteX0" fmla="*/ 91206 w 765894"/>
                <a:gd name="connsiteY0" fmla="*/ 178594 h 1522413"/>
                <a:gd name="connsiteX1" fmla="*/ 657944 w 765894"/>
                <a:gd name="connsiteY1" fmla="*/ 178594 h 1522413"/>
                <a:gd name="connsiteX2" fmla="*/ 738906 w 765894"/>
                <a:gd name="connsiteY2" fmla="*/ 1250157 h 1522413"/>
                <a:gd name="connsiteX3" fmla="*/ 519831 w 765894"/>
                <a:gd name="connsiteY3" fmla="*/ 1288257 h 1522413"/>
                <a:gd name="connsiteX4" fmla="*/ 443631 w 765894"/>
                <a:gd name="connsiteY4" fmla="*/ 1478757 h 1522413"/>
                <a:gd name="connsiteX5" fmla="*/ 219794 w 765894"/>
                <a:gd name="connsiteY5" fmla="*/ 1493044 h 1522413"/>
                <a:gd name="connsiteX6" fmla="*/ 162644 w 765894"/>
                <a:gd name="connsiteY6" fmla="*/ 1302544 h 1522413"/>
                <a:gd name="connsiteX7" fmla="*/ 29294 w 765894"/>
                <a:gd name="connsiteY7" fmla="*/ 1302544 h 1522413"/>
                <a:gd name="connsiteX8" fmla="*/ 91206 w 765894"/>
                <a:gd name="connsiteY8" fmla="*/ 178594 h 1522413"/>
                <a:gd name="connsiteX0" fmla="*/ 91206 w 765894"/>
                <a:gd name="connsiteY0" fmla="*/ 178594 h 1522413"/>
                <a:gd name="connsiteX1" fmla="*/ 657944 w 765894"/>
                <a:gd name="connsiteY1" fmla="*/ 178594 h 1522413"/>
                <a:gd name="connsiteX2" fmla="*/ 738906 w 765894"/>
                <a:gd name="connsiteY2" fmla="*/ 1250157 h 1522413"/>
                <a:gd name="connsiteX3" fmla="*/ 519831 w 765894"/>
                <a:gd name="connsiteY3" fmla="*/ 1288257 h 1522413"/>
                <a:gd name="connsiteX4" fmla="*/ 443631 w 765894"/>
                <a:gd name="connsiteY4" fmla="*/ 1478757 h 1522413"/>
                <a:gd name="connsiteX5" fmla="*/ 219794 w 765894"/>
                <a:gd name="connsiteY5" fmla="*/ 1493044 h 1522413"/>
                <a:gd name="connsiteX6" fmla="*/ 162644 w 765894"/>
                <a:gd name="connsiteY6" fmla="*/ 1302544 h 1522413"/>
                <a:gd name="connsiteX7" fmla="*/ 29294 w 765894"/>
                <a:gd name="connsiteY7" fmla="*/ 1302544 h 1522413"/>
                <a:gd name="connsiteX8" fmla="*/ 91206 w 765894"/>
                <a:gd name="connsiteY8" fmla="*/ 178594 h 1522413"/>
                <a:gd name="connsiteX0" fmla="*/ 104774 w 779462"/>
                <a:gd name="connsiteY0" fmla="*/ 178594 h 1522413"/>
                <a:gd name="connsiteX1" fmla="*/ 671512 w 779462"/>
                <a:gd name="connsiteY1" fmla="*/ 178594 h 1522413"/>
                <a:gd name="connsiteX2" fmla="*/ 752474 w 779462"/>
                <a:gd name="connsiteY2" fmla="*/ 1250157 h 1522413"/>
                <a:gd name="connsiteX3" fmla="*/ 533399 w 779462"/>
                <a:gd name="connsiteY3" fmla="*/ 1288257 h 1522413"/>
                <a:gd name="connsiteX4" fmla="*/ 457199 w 779462"/>
                <a:gd name="connsiteY4" fmla="*/ 1478757 h 1522413"/>
                <a:gd name="connsiteX5" fmla="*/ 233362 w 779462"/>
                <a:gd name="connsiteY5" fmla="*/ 1493044 h 1522413"/>
                <a:gd name="connsiteX6" fmla="*/ 176212 w 779462"/>
                <a:gd name="connsiteY6" fmla="*/ 1302544 h 1522413"/>
                <a:gd name="connsiteX7" fmla="*/ 42862 w 779462"/>
                <a:gd name="connsiteY7" fmla="*/ 1302544 h 1522413"/>
                <a:gd name="connsiteX8" fmla="*/ 104774 w 779462"/>
                <a:gd name="connsiteY8" fmla="*/ 178594 h 1522413"/>
                <a:gd name="connsiteX0" fmla="*/ 78430 w 783853"/>
                <a:gd name="connsiteY0" fmla="*/ 214210 h 1515290"/>
                <a:gd name="connsiteX1" fmla="*/ 671512 w 783853"/>
                <a:gd name="connsiteY1" fmla="*/ 171471 h 1515290"/>
                <a:gd name="connsiteX2" fmla="*/ 752474 w 783853"/>
                <a:gd name="connsiteY2" fmla="*/ 1243034 h 1515290"/>
                <a:gd name="connsiteX3" fmla="*/ 533399 w 783853"/>
                <a:gd name="connsiteY3" fmla="*/ 1281134 h 1515290"/>
                <a:gd name="connsiteX4" fmla="*/ 457199 w 783853"/>
                <a:gd name="connsiteY4" fmla="*/ 1471634 h 1515290"/>
                <a:gd name="connsiteX5" fmla="*/ 233362 w 783853"/>
                <a:gd name="connsiteY5" fmla="*/ 1485921 h 1515290"/>
                <a:gd name="connsiteX6" fmla="*/ 176212 w 783853"/>
                <a:gd name="connsiteY6" fmla="*/ 1295421 h 1515290"/>
                <a:gd name="connsiteX7" fmla="*/ 42862 w 783853"/>
                <a:gd name="connsiteY7" fmla="*/ 1295421 h 1515290"/>
                <a:gd name="connsiteX8" fmla="*/ 78430 w 783853"/>
                <a:gd name="connsiteY8" fmla="*/ 214210 h 1515290"/>
                <a:gd name="connsiteX0" fmla="*/ 58811 w 764234"/>
                <a:gd name="connsiteY0" fmla="*/ 214210 h 1515290"/>
                <a:gd name="connsiteX1" fmla="*/ 651893 w 764234"/>
                <a:gd name="connsiteY1" fmla="*/ 171471 h 1515290"/>
                <a:gd name="connsiteX2" fmla="*/ 732855 w 764234"/>
                <a:gd name="connsiteY2" fmla="*/ 1243034 h 1515290"/>
                <a:gd name="connsiteX3" fmla="*/ 513780 w 764234"/>
                <a:gd name="connsiteY3" fmla="*/ 1281134 h 1515290"/>
                <a:gd name="connsiteX4" fmla="*/ 437580 w 764234"/>
                <a:gd name="connsiteY4" fmla="*/ 1471634 h 1515290"/>
                <a:gd name="connsiteX5" fmla="*/ 213743 w 764234"/>
                <a:gd name="connsiteY5" fmla="*/ 1485921 h 1515290"/>
                <a:gd name="connsiteX6" fmla="*/ 156593 w 764234"/>
                <a:gd name="connsiteY6" fmla="*/ 1295421 h 1515290"/>
                <a:gd name="connsiteX7" fmla="*/ 58811 w 764234"/>
                <a:gd name="connsiteY7" fmla="*/ 1294329 h 1515290"/>
                <a:gd name="connsiteX8" fmla="*/ 58811 w 764234"/>
                <a:gd name="connsiteY8" fmla="*/ 214210 h 1515290"/>
                <a:gd name="connsiteX0" fmla="*/ 58811 w 764234"/>
                <a:gd name="connsiteY0" fmla="*/ 214210 h 1515290"/>
                <a:gd name="connsiteX1" fmla="*/ 651893 w 764234"/>
                <a:gd name="connsiteY1" fmla="*/ 171471 h 1515290"/>
                <a:gd name="connsiteX2" fmla="*/ 732855 w 764234"/>
                <a:gd name="connsiteY2" fmla="*/ 1243034 h 1515290"/>
                <a:gd name="connsiteX3" fmla="*/ 513780 w 764234"/>
                <a:gd name="connsiteY3" fmla="*/ 1281134 h 1515290"/>
                <a:gd name="connsiteX4" fmla="*/ 437580 w 764234"/>
                <a:gd name="connsiteY4" fmla="*/ 1471634 h 1515290"/>
                <a:gd name="connsiteX5" fmla="*/ 213743 w 764234"/>
                <a:gd name="connsiteY5" fmla="*/ 1485921 h 1515290"/>
                <a:gd name="connsiteX6" fmla="*/ 156593 w 764234"/>
                <a:gd name="connsiteY6" fmla="*/ 1295421 h 1515290"/>
                <a:gd name="connsiteX7" fmla="*/ 58811 w 764234"/>
                <a:gd name="connsiteY7" fmla="*/ 1294329 h 1515290"/>
                <a:gd name="connsiteX8" fmla="*/ 58811 w 764234"/>
                <a:gd name="connsiteY8" fmla="*/ 214210 h 1515290"/>
                <a:gd name="connsiteX0" fmla="*/ 58811 w 764234"/>
                <a:gd name="connsiteY0" fmla="*/ 214210 h 1515290"/>
                <a:gd name="connsiteX1" fmla="*/ 651893 w 764234"/>
                <a:gd name="connsiteY1" fmla="*/ 171471 h 1515290"/>
                <a:gd name="connsiteX2" fmla="*/ 732855 w 764234"/>
                <a:gd name="connsiteY2" fmla="*/ 1243034 h 1515290"/>
                <a:gd name="connsiteX3" fmla="*/ 513780 w 764234"/>
                <a:gd name="connsiteY3" fmla="*/ 1281134 h 1515290"/>
                <a:gd name="connsiteX4" fmla="*/ 437580 w 764234"/>
                <a:gd name="connsiteY4" fmla="*/ 1471634 h 1515290"/>
                <a:gd name="connsiteX5" fmla="*/ 213743 w 764234"/>
                <a:gd name="connsiteY5" fmla="*/ 1485921 h 1515290"/>
                <a:gd name="connsiteX6" fmla="*/ 156593 w 764234"/>
                <a:gd name="connsiteY6" fmla="*/ 1295421 h 1515290"/>
                <a:gd name="connsiteX7" fmla="*/ 58811 w 764234"/>
                <a:gd name="connsiteY7" fmla="*/ 1294329 h 1515290"/>
                <a:gd name="connsiteX8" fmla="*/ 58811 w 764234"/>
                <a:gd name="connsiteY8" fmla="*/ 214210 h 1515290"/>
                <a:gd name="connsiteX0" fmla="*/ 58811 w 764234"/>
                <a:gd name="connsiteY0" fmla="*/ 214210 h 1515290"/>
                <a:gd name="connsiteX1" fmla="*/ 651893 w 764234"/>
                <a:gd name="connsiteY1" fmla="*/ 171471 h 1515290"/>
                <a:gd name="connsiteX2" fmla="*/ 732855 w 764234"/>
                <a:gd name="connsiteY2" fmla="*/ 1243034 h 1515290"/>
                <a:gd name="connsiteX3" fmla="*/ 513780 w 764234"/>
                <a:gd name="connsiteY3" fmla="*/ 1281134 h 1515290"/>
                <a:gd name="connsiteX4" fmla="*/ 437580 w 764234"/>
                <a:gd name="connsiteY4" fmla="*/ 1471634 h 1515290"/>
                <a:gd name="connsiteX5" fmla="*/ 213743 w 764234"/>
                <a:gd name="connsiteY5" fmla="*/ 1485921 h 1515290"/>
                <a:gd name="connsiteX6" fmla="*/ 156593 w 764234"/>
                <a:gd name="connsiteY6" fmla="*/ 1295421 h 1515290"/>
                <a:gd name="connsiteX7" fmla="*/ 58811 w 764234"/>
                <a:gd name="connsiteY7" fmla="*/ 1294329 h 1515290"/>
                <a:gd name="connsiteX8" fmla="*/ 58811 w 764234"/>
                <a:gd name="connsiteY8" fmla="*/ 214210 h 1515290"/>
                <a:gd name="connsiteX0" fmla="*/ 58811 w 764234"/>
                <a:gd name="connsiteY0" fmla="*/ 214210 h 1505765"/>
                <a:gd name="connsiteX1" fmla="*/ 651893 w 764234"/>
                <a:gd name="connsiteY1" fmla="*/ 171471 h 1505765"/>
                <a:gd name="connsiteX2" fmla="*/ 732855 w 764234"/>
                <a:gd name="connsiteY2" fmla="*/ 1243034 h 1505765"/>
                <a:gd name="connsiteX3" fmla="*/ 513780 w 764234"/>
                <a:gd name="connsiteY3" fmla="*/ 1281134 h 1505765"/>
                <a:gd name="connsiteX4" fmla="*/ 437580 w 764234"/>
                <a:gd name="connsiteY4" fmla="*/ 1471634 h 1505765"/>
                <a:gd name="connsiteX5" fmla="*/ 213743 w 764234"/>
                <a:gd name="connsiteY5" fmla="*/ 1485921 h 1505765"/>
                <a:gd name="connsiteX6" fmla="*/ 156593 w 764234"/>
                <a:gd name="connsiteY6" fmla="*/ 1295421 h 1505765"/>
                <a:gd name="connsiteX7" fmla="*/ 58811 w 764234"/>
                <a:gd name="connsiteY7" fmla="*/ 1294329 h 1505765"/>
                <a:gd name="connsiteX8" fmla="*/ 58811 w 764234"/>
                <a:gd name="connsiteY8" fmla="*/ 214210 h 1505765"/>
                <a:gd name="connsiteX0" fmla="*/ 58811 w 764234"/>
                <a:gd name="connsiteY0" fmla="*/ 214210 h 1488476"/>
                <a:gd name="connsiteX1" fmla="*/ 651893 w 764234"/>
                <a:gd name="connsiteY1" fmla="*/ 171471 h 1488476"/>
                <a:gd name="connsiteX2" fmla="*/ 732855 w 764234"/>
                <a:gd name="connsiteY2" fmla="*/ 1243034 h 1488476"/>
                <a:gd name="connsiteX3" fmla="*/ 513780 w 764234"/>
                <a:gd name="connsiteY3" fmla="*/ 1281134 h 1488476"/>
                <a:gd name="connsiteX4" fmla="*/ 437580 w 764234"/>
                <a:gd name="connsiteY4" fmla="*/ 1471634 h 1488476"/>
                <a:gd name="connsiteX5" fmla="*/ 213743 w 764234"/>
                <a:gd name="connsiteY5" fmla="*/ 1485921 h 1488476"/>
                <a:gd name="connsiteX6" fmla="*/ 156593 w 764234"/>
                <a:gd name="connsiteY6" fmla="*/ 1295421 h 1488476"/>
                <a:gd name="connsiteX7" fmla="*/ 58811 w 764234"/>
                <a:gd name="connsiteY7" fmla="*/ 1294329 h 1488476"/>
                <a:gd name="connsiteX8" fmla="*/ 58811 w 764234"/>
                <a:gd name="connsiteY8" fmla="*/ 214210 h 1488476"/>
                <a:gd name="connsiteX0" fmla="*/ 58811 w 764234"/>
                <a:gd name="connsiteY0" fmla="*/ 214210 h 1488476"/>
                <a:gd name="connsiteX1" fmla="*/ 651893 w 764234"/>
                <a:gd name="connsiteY1" fmla="*/ 171471 h 1488476"/>
                <a:gd name="connsiteX2" fmla="*/ 732855 w 764234"/>
                <a:gd name="connsiteY2" fmla="*/ 1243034 h 1488476"/>
                <a:gd name="connsiteX3" fmla="*/ 513780 w 764234"/>
                <a:gd name="connsiteY3" fmla="*/ 1281134 h 1488476"/>
                <a:gd name="connsiteX4" fmla="*/ 437580 w 764234"/>
                <a:gd name="connsiteY4" fmla="*/ 1471634 h 1488476"/>
                <a:gd name="connsiteX5" fmla="*/ 213743 w 764234"/>
                <a:gd name="connsiteY5" fmla="*/ 1485921 h 1488476"/>
                <a:gd name="connsiteX6" fmla="*/ 156593 w 764234"/>
                <a:gd name="connsiteY6" fmla="*/ 1295421 h 1488476"/>
                <a:gd name="connsiteX7" fmla="*/ 58811 w 764234"/>
                <a:gd name="connsiteY7" fmla="*/ 1294329 h 1488476"/>
                <a:gd name="connsiteX8" fmla="*/ 58811 w 764234"/>
                <a:gd name="connsiteY8" fmla="*/ 214210 h 1488476"/>
                <a:gd name="connsiteX0" fmla="*/ 58811 w 764234"/>
                <a:gd name="connsiteY0" fmla="*/ 214210 h 1516654"/>
                <a:gd name="connsiteX1" fmla="*/ 651893 w 764234"/>
                <a:gd name="connsiteY1" fmla="*/ 171471 h 1516654"/>
                <a:gd name="connsiteX2" fmla="*/ 732855 w 764234"/>
                <a:gd name="connsiteY2" fmla="*/ 1243034 h 1516654"/>
                <a:gd name="connsiteX3" fmla="*/ 513780 w 764234"/>
                <a:gd name="connsiteY3" fmla="*/ 1281134 h 1516654"/>
                <a:gd name="connsiteX4" fmla="*/ 490858 w 764234"/>
                <a:gd name="connsiteY4" fmla="*/ 1510354 h 1516654"/>
                <a:gd name="connsiteX5" fmla="*/ 213743 w 764234"/>
                <a:gd name="connsiteY5" fmla="*/ 1485921 h 1516654"/>
                <a:gd name="connsiteX6" fmla="*/ 156593 w 764234"/>
                <a:gd name="connsiteY6" fmla="*/ 1295421 h 1516654"/>
                <a:gd name="connsiteX7" fmla="*/ 58811 w 764234"/>
                <a:gd name="connsiteY7" fmla="*/ 1294329 h 1516654"/>
                <a:gd name="connsiteX8" fmla="*/ 58811 w 764234"/>
                <a:gd name="connsiteY8" fmla="*/ 214210 h 1516654"/>
                <a:gd name="connsiteX0" fmla="*/ 58811 w 764234"/>
                <a:gd name="connsiteY0" fmla="*/ 214210 h 1516654"/>
                <a:gd name="connsiteX1" fmla="*/ 651893 w 764234"/>
                <a:gd name="connsiteY1" fmla="*/ 171471 h 1516654"/>
                <a:gd name="connsiteX2" fmla="*/ 732855 w 764234"/>
                <a:gd name="connsiteY2" fmla="*/ 1243034 h 1516654"/>
                <a:gd name="connsiteX3" fmla="*/ 513780 w 764234"/>
                <a:gd name="connsiteY3" fmla="*/ 1281134 h 1516654"/>
                <a:gd name="connsiteX4" fmla="*/ 490858 w 764234"/>
                <a:gd name="connsiteY4" fmla="*/ 1510354 h 1516654"/>
                <a:gd name="connsiteX5" fmla="*/ 274834 w 764234"/>
                <a:gd name="connsiteY5" fmla="*/ 1510354 h 1516654"/>
                <a:gd name="connsiteX6" fmla="*/ 156593 w 764234"/>
                <a:gd name="connsiteY6" fmla="*/ 1295421 h 1516654"/>
                <a:gd name="connsiteX7" fmla="*/ 58811 w 764234"/>
                <a:gd name="connsiteY7" fmla="*/ 1294329 h 1516654"/>
                <a:gd name="connsiteX8" fmla="*/ 58811 w 764234"/>
                <a:gd name="connsiteY8" fmla="*/ 214210 h 1516654"/>
                <a:gd name="connsiteX0" fmla="*/ 58811 w 764234"/>
                <a:gd name="connsiteY0" fmla="*/ 214210 h 1516654"/>
                <a:gd name="connsiteX1" fmla="*/ 651893 w 764234"/>
                <a:gd name="connsiteY1" fmla="*/ 171471 h 1516654"/>
                <a:gd name="connsiteX2" fmla="*/ 732855 w 764234"/>
                <a:gd name="connsiteY2" fmla="*/ 1243034 h 1516654"/>
                <a:gd name="connsiteX3" fmla="*/ 513780 w 764234"/>
                <a:gd name="connsiteY3" fmla="*/ 1281134 h 1516654"/>
                <a:gd name="connsiteX4" fmla="*/ 490858 w 764234"/>
                <a:gd name="connsiteY4" fmla="*/ 1510354 h 1516654"/>
                <a:gd name="connsiteX5" fmla="*/ 274834 w 764234"/>
                <a:gd name="connsiteY5" fmla="*/ 1510354 h 1516654"/>
                <a:gd name="connsiteX6" fmla="*/ 202826 w 764234"/>
                <a:gd name="connsiteY6" fmla="*/ 1294330 h 1516654"/>
                <a:gd name="connsiteX7" fmla="*/ 58811 w 764234"/>
                <a:gd name="connsiteY7" fmla="*/ 1294329 h 1516654"/>
                <a:gd name="connsiteX8" fmla="*/ 58811 w 764234"/>
                <a:gd name="connsiteY8" fmla="*/ 214210 h 1516654"/>
                <a:gd name="connsiteX0" fmla="*/ 58811 w 764234"/>
                <a:gd name="connsiteY0" fmla="*/ 214210 h 1516654"/>
                <a:gd name="connsiteX1" fmla="*/ 651893 w 764234"/>
                <a:gd name="connsiteY1" fmla="*/ 171471 h 1516654"/>
                <a:gd name="connsiteX2" fmla="*/ 732855 w 764234"/>
                <a:gd name="connsiteY2" fmla="*/ 1243034 h 1516654"/>
                <a:gd name="connsiteX3" fmla="*/ 513780 w 764234"/>
                <a:gd name="connsiteY3" fmla="*/ 1281134 h 1516654"/>
                <a:gd name="connsiteX4" fmla="*/ 490858 w 764234"/>
                <a:gd name="connsiteY4" fmla="*/ 1510354 h 1516654"/>
                <a:gd name="connsiteX5" fmla="*/ 274834 w 764234"/>
                <a:gd name="connsiteY5" fmla="*/ 1510354 h 1516654"/>
                <a:gd name="connsiteX6" fmla="*/ 202826 w 764234"/>
                <a:gd name="connsiteY6" fmla="*/ 1294330 h 1516654"/>
                <a:gd name="connsiteX7" fmla="*/ 58811 w 764234"/>
                <a:gd name="connsiteY7" fmla="*/ 1294329 h 1516654"/>
                <a:gd name="connsiteX8" fmla="*/ 58811 w 764234"/>
                <a:gd name="connsiteY8" fmla="*/ 214210 h 1516654"/>
                <a:gd name="connsiteX0" fmla="*/ 58811 w 764234"/>
                <a:gd name="connsiteY0" fmla="*/ 214210 h 1516654"/>
                <a:gd name="connsiteX1" fmla="*/ 651893 w 764234"/>
                <a:gd name="connsiteY1" fmla="*/ 171471 h 1516654"/>
                <a:gd name="connsiteX2" fmla="*/ 732855 w 764234"/>
                <a:gd name="connsiteY2" fmla="*/ 1243034 h 1516654"/>
                <a:gd name="connsiteX3" fmla="*/ 513780 w 764234"/>
                <a:gd name="connsiteY3" fmla="*/ 1281134 h 1516654"/>
                <a:gd name="connsiteX4" fmla="*/ 490858 w 764234"/>
                <a:gd name="connsiteY4" fmla="*/ 1510354 h 1516654"/>
                <a:gd name="connsiteX5" fmla="*/ 274834 w 764234"/>
                <a:gd name="connsiteY5" fmla="*/ 1510354 h 1516654"/>
                <a:gd name="connsiteX6" fmla="*/ 202826 w 764234"/>
                <a:gd name="connsiteY6" fmla="*/ 1294330 h 1516654"/>
                <a:gd name="connsiteX7" fmla="*/ 58811 w 764234"/>
                <a:gd name="connsiteY7" fmla="*/ 1294329 h 1516654"/>
                <a:gd name="connsiteX8" fmla="*/ 58811 w 764234"/>
                <a:gd name="connsiteY8" fmla="*/ 214210 h 1516654"/>
                <a:gd name="connsiteX0" fmla="*/ 58811 w 764234"/>
                <a:gd name="connsiteY0" fmla="*/ 214210 h 1516654"/>
                <a:gd name="connsiteX1" fmla="*/ 651893 w 764234"/>
                <a:gd name="connsiteY1" fmla="*/ 171471 h 1516654"/>
                <a:gd name="connsiteX2" fmla="*/ 732855 w 764234"/>
                <a:gd name="connsiteY2" fmla="*/ 1243034 h 1516654"/>
                <a:gd name="connsiteX3" fmla="*/ 562866 w 764234"/>
                <a:gd name="connsiteY3" fmla="*/ 1294330 h 1516654"/>
                <a:gd name="connsiteX4" fmla="*/ 490858 w 764234"/>
                <a:gd name="connsiteY4" fmla="*/ 1510354 h 1516654"/>
                <a:gd name="connsiteX5" fmla="*/ 274834 w 764234"/>
                <a:gd name="connsiteY5" fmla="*/ 1510354 h 1516654"/>
                <a:gd name="connsiteX6" fmla="*/ 202826 w 764234"/>
                <a:gd name="connsiteY6" fmla="*/ 1294330 h 1516654"/>
                <a:gd name="connsiteX7" fmla="*/ 58811 w 764234"/>
                <a:gd name="connsiteY7" fmla="*/ 1294329 h 1516654"/>
                <a:gd name="connsiteX8" fmla="*/ 58811 w 764234"/>
                <a:gd name="connsiteY8" fmla="*/ 214210 h 1516654"/>
                <a:gd name="connsiteX0" fmla="*/ 58811 w 793728"/>
                <a:gd name="connsiteY0" fmla="*/ 222759 h 1525203"/>
                <a:gd name="connsiteX1" fmla="*/ 651893 w 793728"/>
                <a:gd name="connsiteY1" fmla="*/ 180020 h 1525203"/>
                <a:gd name="connsiteX2" fmla="*/ 778890 w 793728"/>
                <a:gd name="connsiteY2" fmla="*/ 1302879 h 1525203"/>
                <a:gd name="connsiteX3" fmla="*/ 562866 w 793728"/>
                <a:gd name="connsiteY3" fmla="*/ 1302879 h 1525203"/>
                <a:gd name="connsiteX4" fmla="*/ 490858 w 793728"/>
                <a:gd name="connsiteY4" fmla="*/ 1518903 h 1525203"/>
                <a:gd name="connsiteX5" fmla="*/ 274834 w 793728"/>
                <a:gd name="connsiteY5" fmla="*/ 1518903 h 1525203"/>
                <a:gd name="connsiteX6" fmla="*/ 202826 w 793728"/>
                <a:gd name="connsiteY6" fmla="*/ 1302879 h 1525203"/>
                <a:gd name="connsiteX7" fmla="*/ 58811 w 793728"/>
                <a:gd name="connsiteY7" fmla="*/ 1302878 h 1525203"/>
                <a:gd name="connsiteX8" fmla="*/ 58811 w 793728"/>
                <a:gd name="connsiteY8" fmla="*/ 222759 h 1525203"/>
                <a:gd name="connsiteX0" fmla="*/ 58811 w 793728"/>
                <a:gd name="connsiteY0" fmla="*/ 222759 h 1525203"/>
                <a:gd name="connsiteX1" fmla="*/ 651893 w 793728"/>
                <a:gd name="connsiteY1" fmla="*/ 180020 h 1525203"/>
                <a:gd name="connsiteX2" fmla="*/ 778890 w 793728"/>
                <a:gd name="connsiteY2" fmla="*/ 1302879 h 1525203"/>
                <a:gd name="connsiteX3" fmla="*/ 562866 w 793728"/>
                <a:gd name="connsiteY3" fmla="*/ 1302879 h 1525203"/>
                <a:gd name="connsiteX4" fmla="*/ 490858 w 793728"/>
                <a:gd name="connsiteY4" fmla="*/ 1518903 h 1525203"/>
                <a:gd name="connsiteX5" fmla="*/ 274834 w 793728"/>
                <a:gd name="connsiteY5" fmla="*/ 1518903 h 1525203"/>
                <a:gd name="connsiteX6" fmla="*/ 202826 w 793728"/>
                <a:gd name="connsiteY6" fmla="*/ 1302879 h 1525203"/>
                <a:gd name="connsiteX7" fmla="*/ 58811 w 793728"/>
                <a:gd name="connsiteY7" fmla="*/ 1302878 h 1525203"/>
                <a:gd name="connsiteX8" fmla="*/ 58811 w 793728"/>
                <a:gd name="connsiteY8" fmla="*/ 222759 h 1525203"/>
                <a:gd name="connsiteX0" fmla="*/ 58811 w 783410"/>
                <a:gd name="connsiteY0" fmla="*/ 222759 h 1525203"/>
                <a:gd name="connsiteX1" fmla="*/ 651893 w 783410"/>
                <a:gd name="connsiteY1" fmla="*/ 180020 h 1525203"/>
                <a:gd name="connsiteX2" fmla="*/ 778890 w 783410"/>
                <a:gd name="connsiteY2" fmla="*/ 1302879 h 1525203"/>
                <a:gd name="connsiteX3" fmla="*/ 562866 w 783410"/>
                <a:gd name="connsiteY3" fmla="*/ 1302879 h 1525203"/>
                <a:gd name="connsiteX4" fmla="*/ 490858 w 783410"/>
                <a:gd name="connsiteY4" fmla="*/ 1518903 h 1525203"/>
                <a:gd name="connsiteX5" fmla="*/ 274834 w 783410"/>
                <a:gd name="connsiteY5" fmla="*/ 1518903 h 1525203"/>
                <a:gd name="connsiteX6" fmla="*/ 202826 w 783410"/>
                <a:gd name="connsiteY6" fmla="*/ 1302879 h 1525203"/>
                <a:gd name="connsiteX7" fmla="*/ 58811 w 783410"/>
                <a:gd name="connsiteY7" fmla="*/ 1302878 h 1525203"/>
                <a:gd name="connsiteX8" fmla="*/ 58811 w 783410"/>
                <a:gd name="connsiteY8" fmla="*/ 222759 h 1525203"/>
                <a:gd name="connsiteX0" fmla="*/ 58811 w 783410"/>
                <a:gd name="connsiteY0" fmla="*/ 222759 h 1525203"/>
                <a:gd name="connsiteX1" fmla="*/ 651893 w 783410"/>
                <a:gd name="connsiteY1" fmla="*/ 180020 h 1525203"/>
                <a:gd name="connsiteX2" fmla="*/ 778890 w 783410"/>
                <a:gd name="connsiteY2" fmla="*/ 1302879 h 1525203"/>
                <a:gd name="connsiteX3" fmla="*/ 562866 w 783410"/>
                <a:gd name="connsiteY3" fmla="*/ 1302879 h 1525203"/>
                <a:gd name="connsiteX4" fmla="*/ 490858 w 783410"/>
                <a:gd name="connsiteY4" fmla="*/ 1518903 h 1525203"/>
                <a:gd name="connsiteX5" fmla="*/ 274834 w 783410"/>
                <a:gd name="connsiteY5" fmla="*/ 1518903 h 1525203"/>
                <a:gd name="connsiteX6" fmla="*/ 202826 w 783410"/>
                <a:gd name="connsiteY6" fmla="*/ 1302879 h 1525203"/>
                <a:gd name="connsiteX7" fmla="*/ 58811 w 783410"/>
                <a:gd name="connsiteY7" fmla="*/ 1302878 h 1525203"/>
                <a:gd name="connsiteX8" fmla="*/ 58811 w 783410"/>
                <a:gd name="connsiteY8" fmla="*/ 222759 h 1525203"/>
                <a:gd name="connsiteX0" fmla="*/ 58811 w 783410"/>
                <a:gd name="connsiteY0" fmla="*/ 222759 h 1525203"/>
                <a:gd name="connsiteX1" fmla="*/ 651893 w 783410"/>
                <a:gd name="connsiteY1" fmla="*/ 180020 h 1525203"/>
                <a:gd name="connsiteX2" fmla="*/ 778890 w 783410"/>
                <a:gd name="connsiteY2" fmla="*/ 1302879 h 1525203"/>
                <a:gd name="connsiteX3" fmla="*/ 562866 w 783410"/>
                <a:gd name="connsiteY3" fmla="*/ 1302879 h 1525203"/>
                <a:gd name="connsiteX4" fmla="*/ 490858 w 783410"/>
                <a:gd name="connsiteY4" fmla="*/ 1518903 h 1525203"/>
                <a:gd name="connsiteX5" fmla="*/ 274834 w 783410"/>
                <a:gd name="connsiteY5" fmla="*/ 1518903 h 1525203"/>
                <a:gd name="connsiteX6" fmla="*/ 202826 w 783410"/>
                <a:gd name="connsiteY6" fmla="*/ 1302879 h 1525203"/>
                <a:gd name="connsiteX7" fmla="*/ 58811 w 783410"/>
                <a:gd name="connsiteY7" fmla="*/ 1302878 h 1525203"/>
                <a:gd name="connsiteX8" fmla="*/ 58811 w 783410"/>
                <a:gd name="connsiteY8" fmla="*/ 222759 h 1525203"/>
                <a:gd name="connsiteX0" fmla="*/ 58811 w 783410"/>
                <a:gd name="connsiteY0" fmla="*/ 44711 h 1347155"/>
                <a:gd name="connsiteX1" fmla="*/ 651893 w 783410"/>
                <a:gd name="connsiteY1" fmla="*/ 1972 h 1347155"/>
                <a:gd name="connsiteX2" fmla="*/ 778890 w 783410"/>
                <a:gd name="connsiteY2" fmla="*/ 1124831 h 1347155"/>
                <a:gd name="connsiteX3" fmla="*/ 562866 w 783410"/>
                <a:gd name="connsiteY3" fmla="*/ 1124831 h 1347155"/>
                <a:gd name="connsiteX4" fmla="*/ 490858 w 783410"/>
                <a:gd name="connsiteY4" fmla="*/ 1340855 h 1347155"/>
                <a:gd name="connsiteX5" fmla="*/ 274834 w 783410"/>
                <a:gd name="connsiteY5" fmla="*/ 1340855 h 1347155"/>
                <a:gd name="connsiteX6" fmla="*/ 202826 w 783410"/>
                <a:gd name="connsiteY6" fmla="*/ 1124831 h 1347155"/>
                <a:gd name="connsiteX7" fmla="*/ 58811 w 783410"/>
                <a:gd name="connsiteY7" fmla="*/ 1124830 h 1347155"/>
                <a:gd name="connsiteX8" fmla="*/ 58811 w 783410"/>
                <a:gd name="connsiteY8" fmla="*/ 44711 h 1347155"/>
                <a:gd name="connsiteX0" fmla="*/ 58811 w 783410"/>
                <a:gd name="connsiteY0" fmla="*/ 44711 h 1347155"/>
                <a:gd name="connsiteX1" fmla="*/ 651893 w 783410"/>
                <a:gd name="connsiteY1" fmla="*/ 1972 h 1347155"/>
                <a:gd name="connsiteX2" fmla="*/ 778890 w 783410"/>
                <a:gd name="connsiteY2" fmla="*/ 1124831 h 1347155"/>
                <a:gd name="connsiteX3" fmla="*/ 562866 w 783410"/>
                <a:gd name="connsiteY3" fmla="*/ 1124831 h 1347155"/>
                <a:gd name="connsiteX4" fmla="*/ 490858 w 783410"/>
                <a:gd name="connsiteY4" fmla="*/ 1340855 h 1347155"/>
                <a:gd name="connsiteX5" fmla="*/ 274834 w 783410"/>
                <a:gd name="connsiteY5" fmla="*/ 1340855 h 1347155"/>
                <a:gd name="connsiteX6" fmla="*/ 202826 w 783410"/>
                <a:gd name="connsiteY6" fmla="*/ 1124831 h 1347155"/>
                <a:gd name="connsiteX7" fmla="*/ 58811 w 783410"/>
                <a:gd name="connsiteY7" fmla="*/ 1124830 h 1347155"/>
                <a:gd name="connsiteX8" fmla="*/ 58811 w 783410"/>
                <a:gd name="connsiteY8" fmla="*/ 44711 h 1347155"/>
                <a:gd name="connsiteX0" fmla="*/ 58811 w 783410"/>
                <a:gd name="connsiteY0" fmla="*/ 36588 h 1339032"/>
                <a:gd name="connsiteX1" fmla="*/ 706882 w 783410"/>
                <a:gd name="connsiteY1" fmla="*/ 36589 h 1339032"/>
                <a:gd name="connsiteX2" fmla="*/ 778890 w 783410"/>
                <a:gd name="connsiteY2" fmla="*/ 1116708 h 1339032"/>
                <a:gd name="connsiteX3" fmla="*/ 562866 w 783410"/>
                <a:gd name="connsiteY3" fmla="*/ 1116708 h 1339032"/>
                <a:gd name="connsiteX4" fmla="*/ 490858 w 783410"/>
                <a:gd name="connsiteY4" fmla="*/ 1332732 h 1339032"/>
                <a:gd name="connsiteX5" fmla="*/ 274834 w 783410"/>
                <a:gd name="connsiteY5" fmla="*/ 1332732 h 1339032"/>
                <a:gd name="connsiteX6" fmla="*/ 202826 w 783410"/>
                <a:gd name="connsiteY6" fmla="*/ 1116708 h 1339032"/>
                <a:gd name="connsiteX7" fmla="*/ 58811 w 783410"/>
                <a:gd name="connsiteY7" fmla="*/ 1116707 h 1339032"/>
                <a:gd name="connsiteX8" fmla="*/ 58811 w 783410"/>
                <a:gd name="connsiteY8" fmla="*/ 36588 h 1339032"/>
                <a:gd name="connsiteX0" fmla="*/ 58811 w 783410"/>
                <a:gd name="connsiteY0" fmla="*/ 36588 h 1339032"/>
                <a:gd name="connsiteX1" fmla="*/ 778890 w 783410"/>
                <a:gd name="connsiteY1" fmla="*/ 36588 h 1339032"/>
                <a:gd name="connsiteX2" fmla="*/ 778890 w 783410"/>
                <a:gd name="connsiteY2" fmla="*/ 1116708 h 1339032"/>
                <a:gd name="connsiteX3" fmla="*/ 562866 w 783410"/>
                <a:gd name="connsiteY3" fmla="*/ 1116708 h 1339032"/>
                <a:gd name="connsiteX4" fmla="*/ 490858 w 783410"/>
                <a:gd name="connsiteY4" fmla="*/ 1332732 h 1339032"/>
                <a:gd name="connsiteX5" fmla="*/ 274834 w 783410"/>
                <a:gd name="connsiteY5" fmla="*/ 1332732 h 1339032"/>
                <a:gd name="connsiteX6" fmla="*/ 202826 w 783410"/>
                <a:gd name="connsiteY6" fmla="*/ 1116708 h 1339032"/>
                <a:gd name="connsiteX7" fmla="*/ 58811 w 783410"/>
                <a:gd name="connsiteY7" fmla="*/ 1116707 h 1339032"/>
                <a:gd name="connsiteX8" fmla="*/ 58811 w 783410"/>
                <a:gd name="connsiteY8" fmla="*/ 36588 h 1339032"/>
                <a:gd name="connsiteX0" fmla="*/ 58811 w 783410"/>
                <a:gd name="connsiteY0" fmla="*/ 1972 h 1304416"/>
                <a:gd name="connsiteX1" fmla="*/ 778890 w 783410"/>
                <a:gd name="connsiteY1" fmla="*/ 1972 h 1304416"/>
                <a:gd name="connsiteX2" fmla="*/ 778890 w 783410"/>
                <a:gd name="connsiteY2" fmla="*/ 1082092 h 1304416"/>
                <a:gd name="connsiteX3" fmla="*/ 562866 w 783410"/>
                <a:gd name="connsiteY3" fmla="*/ 1082092 h 1304416"/>
                <a:gd name="connsiteX4" fmla="*/ 490858 w 783410"/>
                <a:gd name="connsiteY4" fmla="*/ 1298116 h 1304416"/>
                <a:gd name="connsiteX5" fmla="*/ 274834 w 783410"/>
                <a:gd name="connsiteY5" fmla="*/ 1298116 h 1304416"/>
                <a:gd name="connsiteX6" fmla="*/ 202826 w 783410"/>
                <a:gd name="connsiteY6" fmla="*/ 1082092 h 1304416"/>
                <a:gd name="connsiteX7" fmla="*/ 58811 w 783410"/>
                <a:gd name="connsiteY7" fmla="*/ 1082091 h 1304416"/>
                <a:gd name="connsiteX8" fmla="*/ 58811 w 783410"/>
                <a:gd name="connsiteY8" fmla="*/ 1972 h 1304416"/>
                <a:gd name="connsiteX0" fmla="*/ 1661 w 726260"/>
                <a:gd name="connsiteY0" fmla="*/ 1972 h 1304416"/>
                <a:gd name="connsiteX1" fmla="*/ 721740 w 726260"/>
                <a:gd name="connsiteY1" fmla="*/ 1972 h 1304416"/>
                <a:gd name="connsiteX2" fmla="*/ 721740 w 726260"/>
                <a:gd name="connsiteY2" fmla="*/ 1082092 h 1304416"/>
                <a:gd name="connsiteX3" fmla="*/ 505716 w 726260"/>
                <a:gd name="connsiteY3" fmla="*/ 1082092 h 1304416"/>
                <a:gd name="connsiteX4" fmla="*/ 433708 w 726260"/>
                <a:gd name="connsiteY4" fmla="*/ 1298116 h 1304416"/>
                <a:gd name="connsiteX5" fmla="*/ 217684 w 726260"/>
                <a:gd name="connsiteY5" fmla="*/ 1298116 h 1304416"/>
                <a:gd name="connsiteX6" fmla="*/ 145676 w 726260"/>
                <a:gd name="connsiteY6" fmla="*/ 1082092 h 1304416"/>
                <a:gd name="connsiteX7" fmla="*/ 1661 w 726260"/>
                <a:gd name="connsiteY7" fmla="*/ 1082091 h 1304416"/>
                <a:gd name="connsiteX8" fmla="*/ 1661 w 726260"/>
                <a:gd name="connsiteY8" fmla="*/ 1972 h 1304416"/>
                <a:gd name="connsiteX0" fmla="*/ 1661 w 726260"/>
                <a:gd name="connsiteY0" fmla="*/ 0 h 1302444"/>
                <a:gd name="connsiteX1" fmla="*/ 721740 w 726260"/>
                <a:gd name="connsiteY1" fmla="*/ 0 h 1302444"/>
                <a:gd name="connsiteX2" fmla="*/ 721740 w 726260"/>
                <a:gd name="connsiteY2" fmla="*/ 1080120 h 1302444"/>
                <a:gd name="connsiteX3" fmla="*/ 505716 w 726260"/>
                <a:gd name="connsiteY3" fmla="*/ 1080120 h 1302444"/>
                <a:gd name="connsiteX4" fmla="*/ 433708 w 726260"/>
                <a:gd name="connsiteY4" fmla="*/ 1296144 h 1302444"/>
                <a:gd name="connsiteX5" fmla="*/ 217684 w 726260"/>
                <a:gd name="connsiteY5" fmla="*/ 1296144 h 1302444"/>
                <a:gd name="connsiteX6" fmla="*/ 145676 w 726260"/>
                <a:gd name="connsiteY6" fmla="*/ 1080120 h 1302444"/>
                <a:gd name="connsiteX7" fmla="*/ 1661 w 726260"/>
                <a:gd name="connsiteY7" fmla="*/ 1080119 h 1302444"/>
                <a:gd name="connsiteX8" fmla="*/ 1661 w 726260"/>
                <a:gd name="connsiteY8" fmla="*/ 0 h 1302444"/>
                <a:gd name="connsiteX0" fmla="*/ 1660 w 726260"/>
                <a:gd name="connsiteY0" fmla="*/ 0 h 1302444"/>
                <a:gd name="connsiteX1" fmla="*/ 721740 w 726260"/>
                <a:gd name="connsiteY1" fmla="*/ 0 h 1302444"/>
                <a:gd name="connsiteX2" fmla="*/ 721740 w 726260"/>
                <a:gd name="connsiteY2" fmla="*/ 1080120 h 1302444"/>
                <a:gd name="connsiteX3" fmla="*/ 505716 w 726260"/>
                <a:gd name="connsiteY3" fmla="*/ 1080120 h 1302444"/>
                <a:gd name="connsiteX4" fmla="*/ 433708 w 726260"/>
                <a:gd name="connsiteY4" fmla="*/ 1296144 h 1302444"/>
                <a:gd name="connsiteX5" fmla="*/ 217684 w 726260"/>
                <a:gd name="connsiteY5" fmla="*/ 1296144 h 1302444"/>
                <a:gd name="connsiteX6" fmla="*/ 145676 w 726260"/>
                <a:gd name="connsiteY6" fmla="*/ 1080120 h 1302444"/>
                <a:gd name="connsiteX7" fmla="*/ 1661 w 726260"/>
                <a:gd name="connsiteY7" fmla="*/ 1080119 h 1302444"/>
                <a:gd name="connsiteX8" fmla="*/ 1660 w 726260"/>
                <a:gd name="connsiteY8" fmla="*/ 0 h 1302444"/>
                <a:gd name="connsiteX0" fmla="*/ 73669 w 798269"/>
                <a:gd name="connsiteY0" fmla="*/ 0 h 1302444"/>
                <a:gd name="connsiteX1" fmla="*/ 793749 w 798269"/>
                <a:gd name="connsiteY1" fmla="*/ 0 h 1302444"/>
                <a:gd name="connsiteX2" fmla="*/ 793749 w 798269"/>
                <a:gd name="connsiteY2" fmla="*/ 1080120 h 1302444"/>
                <a:gd name="connsiteX3" fmla="*/ 577725 w 798269"/>
                <a:gd name="connsiteY3" fmla="*/ 1080120 h 1302444"/>
                <a:gd name="connsiteX4" fmla="*/ 505717 w 798269"/>
                <a:gd name="connsiteY4" fmla="*/ 1296144 h 1302444"/>
                <a:gd name="connsiteX5" fmla="*/ 289693 w 798269"/>
                <a:gd name="connsiteY5" fmla="*/ 1296144 h 1302444"/>
                <a:gd name="connsiteX6" fmla="*/ 217685 w 798269"/>
                <a:gd name="connsiteY6" fmla="*/ 1080120 h 1302444"/>
                <a:gd name="connsiteX7" fmla="*/ 1661 w 798269"/>
                <a:gd name="connsiteY7" fmla="*/ 1080120 h 1302444"/>
                <a:gd name="connsiteX8" fmla="*/ 73669 w 798269"/>
                <a:gd name="connsiteY8" fmla="*/ 0 h 1302444"/>
                <a:gd name="connsiteX0" fmla="*/ 1662 w 798269"/>
                <a:gd name="connsiteY0" fmla="*/ 0 h 1302444"/>
                <a:gd name="connsiteX1" fmla="*/ 793749 w 798269"/>
                <a:gd name="connsiteY1" fmla="*/ 0 h 1302444"/>
                <a:gd name="connsiteX2" fmla="*/ 793749 w 798269"/>
                <a:gd name="connsiteY2" fmla="*/ 1080120 h 1302444"/>
                <a:gd name="connsiteX3" fmla="*/ 577725 w 798269"/>
                <a:gd name="connsiteY3" fmla="*/ 1080120 h 1302444"/>
                <a:gd name="connsiteX4" fmla="*/ 505717 w 798269"/>
                <a:gd name="connsiteY4" fmla="*/ 1296144 h 1302444"/>
                <a:gd name="connsiteX5" fmla="*/ 289693 w 798269"/>
                <a:gd name="connsiteY5" fmla="*/ 1296144 h 1302444"/>
                <a:gd name="connsiteX6" fmla="*/ 217685 w 798269"/>
                <a:gd name="connsiteY6" fmla="*/ 1080120 h 1302444"/>
                <a:gd name="connsiteX7" fmla="*/ 1661 w 798269"/>
                <a:gd name="connsiteY7" fmla="*/ 1080120 h 1302444"/>
                <a:gd name="connsiteX8" fmla="*/ 1662 w 798269"/>
                <a:gd name="connsiteY8" fmla="*/ 0 h 1302444"/>
                <a:gd name="connsiteX0" fmla="*/ 1662 w 798269"/>
                <a:gd name="connsiteY0" fmla="*/ 0 h 1374452"/>
                <a:gd name="connsiteX1" fmla="*/ 793749 w 798269"/>
                <a:gd name="connsiteY1" fmla="*/ 72008 h 1374452"/>
                <a:gd name="connsiteX2" fmla="*/ 793749 w 798269"/>
                <a:gd name="connsiteY2" fmla="*/ 1152128 h 1374452"/>
                <a:gd name="connsiteX3" fmla="*/ 577725 w 798269"/>
                <a:gd name="connsiteY3" fmla="*/ 1152128 h 1374452"/>
                <a:gd name="connsiteX4" fmla="*/ 505717 w 798269"/>
                <a:gd name="connsiteY4" fmla="*/ 1368152 h 1374452"/>
                <a:gd name="connsiteX5" fmla="*/ 289693 w 798269"/>
                <a:gd name="connsiteY5" fmla="*/ 1368152 h 1374452"/>
                <a:gd name="connsiteX6" fmla="*/ 217685 w 798269"/>
                <a:gd name="connsiteY6" fmla="*/ 1152128 h 1374452"/>
                <a:gd name="connsiteX7" fmla="*/ 1661 w 798269"/>
                <a:gd name="connsiteY7" fmla="*/ 1152128 h 1374452"/>
                <a:gd name="connsiteX8" fmla="*/ 1662 w 798269"/>
                <a:gd name="connsiteY8" fmla="*/ 0 h 1374452"/>
                <a:gd name="connsiteX0" fmla="*/ 1662 w 798269"/>
                <a:gd name="connsiteY0" fmla="*/ 0 h 1374452"/>
                <a:gd name="connsiteX1" fmla="*/ 793750 w 798269"/>
                <a:gd name="connsiteY1" fmla="*/ 0 h 1374452"/>
                <a:gd name="connsiteX2" fmla="*/ 793749 w 798269"/>
                <a:gd name="connsiteY2" fmla="*/ 1152128 h 1374452"/>
                <a:gd name="connsiteX3" fmla="*/ 577725 w 798269"/>
                <a:gd name="connsiteY3" fmla="*/ 1152128 h 1374452"/>
                <a:gd name="connsiteX4" fmla="*/ 505717 w 798269"/>
                <a:gd name="connsiteY4" fmla="*/ 1368152 h 1374452"/>
                <a:gd name="connsiteX5" fmla="*/ 289693 w 798269"/>
                <a:gd name="connsiteY5" fmla="*/ 1368152 h 1374452"/>
                <a:gd name="connsiteX6" fmla="*/ 217685 w 798269"/>
                <a:gd name="connsiteY6" fmla="*/ 1152128 h 1374452"/>
                <a:gd name="connsiteX7" fmla="*/ 1661 w 798269"/>
                <a:gd name="connsiteY7" fmla="*/ 1152128 h 1374452"/>
                <a:gd name="connsiteX8" fmla="*/ 1662 w 798269"/>
                <a:gd name="connsiteY8" fmla="*/ 0 h 1374452"/>
                <a:gd name="connsiteX0" fmla="*/ 1662 w 798269"/>
                <a:gd name="connsiteY0" fmla="*/ 0 h 1370707"/>
                <a:gd name="connsiteX1" fmla="*/ 793750 w 798269"/>
                <a:gd name="connsiteY1" fmla="*/ 0 h 1370707"/>
                <a:gd name="connsiteX2" fmla="*/ 793749 w 798269"/>
                <a:gd name="connsiteY2" fmla="*/ 1152128 h 1370707"/>
                <a:gd name="connsiteX3" fmla="*/ 577725 w 798269"/>
                <a:gd name="connsiteY3" fmla="*/ 1152128 h 1370707"/>
                <a:gd name="connsiteX4" fmla="*/ 504056 w 798269"/>
                <a:gd name="connsiteY4" fmla="*/ 1296144 h 1370707"/>
                <a:gd name="connsiteX5" fmla="*/ 289693 w 798269"/>
                <a:gd name="connsiteY5" fmla="*/ 1368152 h 1370707"/>
                <a:gd name="connsiteX6" fmla="*/ 217685 w 798269"/>
                <a:gd name="connsiteY6" fmla="*/ 1152128 h 1370707"/>
                <a:gd name="connsiteX7" fmla="*/ 1661 w 798269"/>
                <a:gd name="connsiteY7" fmla="*/ 1152128 h 1370707"/>
                <a:gd name="connsiteX8" fmla="*/ 1662 w 798269"/>
                <a:gd name="connsiteY8" fmla="*/ 0 h 1370707"/>
                <a:gd name="connsiteX0" fmla="*/ 1662 w 798269"/>
                <a:gd name="connsiteY0" fmla="*/ 0 h 1302444"/>
                <a:gd name="connsiteX1" fmla="*/ 793750 w 798269"/>
                <a:gd name="connsiteY1" fmla="*/ 0 h 1302444"/>
                <a:gd name="connsiteX2" fmla="*/ 793749 w 798269"/>
                <a:gd name="connsiteY2" fmla="*/ 1152128 h 1302444"/>
                <a:gd name="connsiteX3" fmla="*/ 577725 w 798269"/>
                <a:gd name="connsiteY3" fmla="*/ 1152128 h 1302444"/>
                <a:gd name="connsiteX4" fmla="*/ 504056 w 798269"/>
                <a:gd name="connsiteY4" fmla="*/ 1296144 h 1302444"/>
                <a:gd name="connsiteX5" fmla="*/ 288032 w 798269"/>
                <a:gd name="connsiteY5" fmla="*/ 1296145 h 1302444"/>
                <a:gd name="connsiteX6" fmla="*/ 217685 w 798269"/>
                <a:gd name="connsiteY6" fmla="*/ 1152128 h 1302444"/>
                <a:gd name="connsiteX7" fmla="*/ 1661 w 798269"/>
                <a:gd name="connsiteY7" fmla="*/ 1152128 h 1302444"/>
                <a:gd name="connsiteX8" fmla="*/ 1662 w 798269"/>
                <a:gd name="connsiteY8" fmla="*/ 0 h 1302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98269" h="1302444">
                  <a:moveTo>
                    <a:pt x="1662" y="0"/>
                  </a:moveTo>
                  <a:lnTo>
                    <a:pt x="793750" y="0"/>
                  </a:lnTo>
                  <a:cubicBezTo>
                    <a:pt x="796289" y="52796"/>
                    <a:pt x="798269" y="1096375"/>
                    <a:pt x="793749" y="1152128"/>
                  </a:cubicBezTo>
                  <a:cubicBezTo>
                    <a:pt x="761449" y="1157676"/>
                    <a:pt x="578495" y="1152099"/>
                    <a:pt x="577725" y="1152128"/>
                  </a:cubicBezTo>
                  <a:cubicBezTo>
                    <a:pt x="576981" y="1150147"/>
                    <a:pt x="510307" y="1302444"/>
                    <a:pt x="504056" y="1296144"/>
                  </a:cubicBezTo>
                  <a:cubicBezTo>
                    <a:pt x="501353" y="1296317"/>
                    <a:pt x="288057" y="1298700"/>
                    <a:pt x="288032" y="1296145"/>
                  </a:cubicBezTo>
                  <a:cubicBezTo>
                    <a:pt x="287834" y="1295301"/>
                    <a:pt x="216322" y="1151243"/>
                    <a:pt x="217685" y="1152128"/>
                  </a:cubicBezTo>
                  <a:cubicBezTo>
                    <a:pt x="217636" y="1152814"/>
                    <a:pt x="28898" y="1152623"/>
                    <a:pt x="1661" y="1152128"/>
                  </a:cubicBezTo>
                  <a:cubicBezTo>
                    <a:pt x="0" y="1077590"/>
                    <a:pt x="721" y="71561"/>
                    <a:pt x="1662" y="0"/>
                  </a:cubicBezTo>
                  <a:close/>
                </a:path>
              </a:pathLst>
            </a:custGeom>
            <a:solidFill>
              <a:schemeClr val="bg1"/>
            </a:solidFill>
            <a:ln w="19050">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t"/>
            <a:lstStyle/>
            <a:p>
              <a:pPr algn="ctr" defTabSz="1277378"/>
              <a:r>
                <a:rPr lang="fr-FR" sz="1100" b="1" dirty="0">
                  <a:solidFill>
                    <a:srgbClr val="333333"/>
                  </a:solidFill>
                  <a:latin typeface="Arial"/>
                </a:rPr>
                <a:t>Graph</a:t>
              </a:r>
            </a:p>
            <a:p>
              <a:pPr algn="ctr" defTabSz="1277378"/>
              <a:r>
                <a:rPr lang="fr-FR" sz="900" dirty="0" err="1">
                  <a:solidFill>
                    <a:srgbClr val="333333"/>
                  </a:solidFill>
                  <a:latin typeface="Arial"/>
                </a:rPr>
                <a:t>GraphX</a:t>
              </a:r>
              <a:endParaRPr lang="en-US" sz="900" dirty="0">
                <a:solidFill>
                  <a:srgbClr val="333333"/>
                </a:solidFill>
                <a:latin typeface="Arial"/>
              </a:endParaRPr>
            </a:p>
          </p:txBody>
        </p:sp>
        <p:sp>
          <p:nvSpPr>
            <p:cNvPr id="84" name="Freeform 83"/>
            <p:cNvSpPr/>
            <p:nvPr/>
          </p:nvSpPr>
          <p:spPr>
            <a:xfrm>
              <a:off x="3934966" y="4005858"/>
              <a:ext cx="798269" cy="726378"/>
            </a:xfrm>
            <a:custGeom>
              <a:avLst/>
              <a:gdLst>
                <a:gd name="connsiteX0" fmla="*/ 104775 w 779463"/>
                <a:gd name="connsiteY0" fmla="*/ 187325 h 1531144"/>
                <a:gd name="connsiteX1" fmla="*/ 671513 w 779463"/>
                <a:gd name="connsiteY1" fmla="*/ 187325 h 1531144"/>
                <a:gd name="connsiteX2" fmla="*/ 752475 w 779463"/>
                <a:gd name="connsiteY2" fmla="*/ 1258888 h 1531144"/>
                <a:gd name="connsiteX3" fmla="*/ 533400 w 779463"/>
                <a:gd name="connsiteY3" fmla="*/ 1296988 h 1531144"/>
                <a:gd name="connsiteX4" fmla="*/ 457200 w 779463"/>
                <a:gd name="connsiteY4" fmla="*/ 1487488 h 1531144"/>
                <a:gd name="connsiteX5" fmla="*/ 233363 w 779463"/>
                <a:gd name="connsiteY5" fmla="*/ 1501775 h 1531144"/>
                <a:gd name="connsiteX6" fmla="*/ 176213 w 779463"/>
                <a:gd name="connsiteY6" fmla="*/ 1311275 h 1531144"/>
                <a:gd name="connsiteX7" fmla="*/ 42863 w 779463"/>
                <a:gd name="connsiteY7" fmla="*/ 1311275 h 1531144"/>
                <a:gd name="connsiteX8" fmla="*/ 104775 w 779463"/>
                <a:gd name="connsiteY8" fmla="*/ 187325 h 1531144"/>
                <a:gd name="connsiteX0" fmla="*/ 104775 w 779463"/>
                <a:gd name="connsiteY0" fmla="*/ 178594 h 1522413"/>
                <a:gd name="connsiteX1" fmla="*/ 671513 w 779463"/>
                <a:gd name="connsiteY1" fmla="*/ 178594 h 1522413"/>
                <a:gd name="connsiteX2" fmla="*/ 752475 w 779463"/>
                <a:gd name="connsiteY2" fmla="*/ 1250157 h 1522413"/>
                <a:gd name="connsiteX3" fmla="*/ 533400 w 779463"/>
                <a:gd name="connsiteY3" fmla="*/ 1288257 h 1522413"/>
                <a:gd name="connsiteX4" fmla="*/ 457200 w 779463"/>
                <a:gd name="connsiteY4" fmla="*/ 1478757 h 1522413"/>
                <a:gd name="connsiteX5" fmla="*/ 233363 w 779463"/>
                <a:gd name="connsiteY5" fmla="*/ 1493044 h 1522413"/>
                <a:gd name="connsiteX6" fmla="*/ 176213 w 779463"/>
                <a:gd name="connsiteY6" fmla="*/ 1302544 h 1522413"/>
                <a:gd name="connsiteX7" fmla="*/ 42863 w 779463"/>
                <a:gd name="connsiteY7" fmla="*/ 1302544 h 1522413"/>
                <a:gd name="connsiteX8" fmla="*/ 104775 w 779463"/>
                <a:gd name="connsiteY8" fmla="*/ 178594 h 1522413"/>
                <a:gd name="connsiteX0" fmla="*/ 104775 w 779463"/>
                <a:gd name="connsiteY0" fmla="*/ 178594 h 1522413"/>
                <a:gd name="connsiteX1" fmla="*/ 671513 w 779463"/>
                <a:gd name="connsiteY1" fmla="*/ 178594 h 1522413"/>
                <a:gd name="connsiteX2" fmla="*/ 752475 w 779463"/>
                <a:gd name="connsiteY2" fmla="*/ 1250157 h 1522413"/>
                <a:gd name="connsiteX3" fmla="*/ 533400 w 779463"/>
                <a:gd name="connsiteY3" fmla="*/ 1288257 h 1522413"/>
                <a:gd name="connsiteX4" fmla="*/ 457200 w 779463"/>
                <a:gd name="connsiteY4" fmla="*/ 1478757 h 1522413"/>
                <a:gd name="connsiteX5" fmla="*/ 233363 w 779463"/>
                <a:gd name="connsiteY5" fmla="*/ 1493044 h 1522413"/>
                <a:gd name="connsiteX6" fmla="*/ 176213 w 779463"/>
                <a:gd name="connsiteY6" fmla="*/ 1302544 h 1522413"/>
                <a:gd name="connsiteX7" fmla="*/ 42863 w 779463"/>
                <a:gd name="connsiteY7" fmla="*/ 1302544 h 1522413"/>
                <a:gd name="connsiteX8" fmla="*/ 104775 w 779463"/>
                <a:gd name="connsiteY8" fmla="*/ 178594 h 1522413"/>
                <a:gd name="connsiteX0" fmla="*/ 75406 w 750094"/>
                <a:gd name="connsiteY0" fmla="*/ 178594 h 1522413"/>
                <a:gd name="connsiteX1" fmla="*/ 642144 w 750094"/>
                <a:gd name="connsiteY1" fmla="*/ 178594 h 1522413"/>
                <a:gd name="connsiteX2" fmla="*/ 723106 w 750094"/>
                <a:gd name="connsiteY2" fmla="*/ 1250157 h 1522413"/>
                <a:gd name="connsiteX3" fmla="*/ 504031 w 750094"/>
                <a:gd name="connsiteY3" fmla="*/ 1288257 h 1522413"/>
                <a:gd name="connsiteX4" fmla="*/ 427831 w 750094"/>
                <a:gd name="connsiteY4" fmla="*/ 1478757 h 1522413"/>
                <a:gd name="connsiteX5" fmla="*/ 203994 w 750094"/>
                <a:gd name="connsiteY5" fmla="*/ 1493044 h 1522413"/>
                <a:gd name="connsiteX6" fmla="*/ 146844 w 750094"/>
                <a:gd name="connsiteY6" fmla="*/ 1302544 h 1522413"/>
                <a:gd name="connsiteX7" fmla="*/ 13494 w 750094"/>
                <a:gd name="connsiteY7" fmla="*/ 1302544 h 1522413"/>
                <a:gd name="connsiteX8" fmla="*/ 75406 w 750094"/>
                <a:gd name="connsiteY8" fmla="*/ 178594 h 1522413"/>
                <a:gd name="connsiteX0" fmla="*/ 75406 w 750094"/>
                <a:gd name="connsiteY0" fmla="*/ 178594 h 1522413"/>
                <a:gd name="connsiteX1" fmla="*/ 642144 w 750094"/>
                <a:gd name="connsiteY1" fmla="*/ 178594 h 1522413"/>
                <a:gd name="connsiteX2" fmla="*/ 723106 w 750094"/>
                <a:gd name="connsiteY2" fmla="*/ 1250157 h 1522413"/>
                <a:gd name="connsiteX3" fmla="*/ 504031 w 750094"/>
                <a:gd name="connsiteY3" fmla="*/ 1288257 h 1522413"/>
                <a:gd name="connsiteX4" fmla="*/ 427831 w 750094"/>
                <a:gd name="connsiteY4" fmla="*/ 1478757 h 1522413"/>
                <a:gd name="connsiteX5" fmla="*/ 203994 w 750094"/>
                <a:gd name="connsiteY5" fmla="*/ 1493044 h 1522413"/>
                <a:gd name="connsiteX6" fmla="*/ 146844 w 750094"/>
                <a:gd name="connsiteY6" fmla="*/ 1302544 h 1522413"/>
                <a:gd name="connsiteX7" fmla="*/ 13494 w 750094"/>
                <a:gd name="connsiteY7" fmla="*/ 1302544 h 1522413"/>
                <a:gd name="connsiteX8" fmla="*/ 75406 w 750094"/>
                <a:gd name="connsiteY8" fmla="*/ 178594 h 1522413"/>
                <a:gd name="connsiteX0" fmla="*/ 62780 w 737468"/>
                <a:gd name="connsiteY0" fmla="*/ 178594 h 1522413"/>
                <a:gd name="connsiteX1" fmla="*/ 629518 w 737468"/>
                <a:gd name="connsiteY1" fmla="*/ 178594 h 1522413"/>
                <a:gd name="connsiteX2" fmla="*/ 710480 w 737468"/>
                <a:gd name="connsiteY2" fmla="*/ 1250157 h 1522413"/>
                <a:gd name="connsiteX3" fmla="*/ 491405 w 737468"/>
                <a:gd name="connsiteY3" fmla="*/ 1288257 h 1522413"/>
                <a:gd name="connsiteX4" fmla="*/ 415205 w 737468"/>
                <a:gd name="connsiteY4" fmla="*/ 1478757 h 1522413"/>
                <a:gd name="connsiteX5" fmla="*/ 191368 w 737468"/>
                <a:gd name="connsiteY5" fmla="*/ 1493044 h 1522413"/>
                <a:gd name="connsiteX6" fmla="*/ 134218 w 737468"/>
                <a:gd name="connsiteY6" fmla="*/ 1302544 h 1522413"/>
                <a:gd name="connsiteX7" fmla="*/ 868 w 737468"/>
                <a:gd name="connsiteY7" fmla="*/ 1302544 h 1522413"/>
                <a:gd name="connsiteX8" fmla="*/ 62780 w 737468"/>
                <a:gd name="connsiteY8" fmla="*/ 178594 h 1522413"/>
                <a:gd name="connsiteX0" fmla="*/ 62780 w 737468"/>
                <a:gd name="connsiteY0" fmla="*/ 178594 h 1522413"/>
                <a:gd name="connsiteX1" fmla="*/ 629518 w 737468"/>
                <a:gd name="connsiteY1" fmla="*/ 178594 h 1522413"/>
                <a:gd name="connsiteX2" fmla="*/ 710480 w 737468"/>
                <a:gd name="connsiteY2" fmla="*/ 1250157 h 1522413"/>
                <a:gd name="connsiteX3" fmla="*/ 491405 w 737468"/>
                <a:gd name="connsiteY3" fmla="*/ 1288257 h 1522413"/>
                <a:gd name="connsiteX4" fmla="*/ 415205 w 737468"/>
                <a:gd name="connsiteY4" fmla="*/ 1478757 h 1522413"/>
                <a:gd name="connsiteX5" fmla="*/ 191368 w 737468"/>
                <a:gd name="connsiteY5" fmla="*/ 1493044 h 1522413"/>
                <a:gd name="connsiteX6" fmla="*/ 134218 w 737468"/>
                <a:gd name="connsiteY6" fmla="*/ 1302544 h 1522413"/>
                <a:gd name="connsiteX7" fmla="*/ 868 w 737468"/>
                <a:gd name="connsiteY7" fmla="*/ 1302544 h 1522413"/>
                <a:gd name="connsiteX8" fmla="*/ 62780 w 737468"/>
                <a:gd name="connsiteY8" fmla="*/ 178594 h 1522413"/>
                <a:gd name="connsiteX0" fmla="*/ 91206 w 765894"/>
                <a:gd name="connsiteY0" fmla="*/ 178594 h 1522413"/>
                <a:gd name="connsiteX1" fmla="*/ 657944 w 765894"/>
                <a:gd name="connsiteY1" fmla="*/ 178594 h 1522413"/>
                <a:gd name="connsiteX2" fmla="*/ 738906 w 765894"/>
                <a:gd name="connsiteY2" fmla="*/ 1250157 h 1522413"/>
                <a:gd name="connsiteX3" fmla="*/ 519831 w 765894"/>
                <a:gd name="connsiteY3" fmla="*/ 1288257 h 1522413"/>
                <a:gd name="connsiteX4" fmla="*/ 443631 w 765894"/>
                <a:gd name="connsiteY4" fmla="*/ 1478757 h 1522413"/>
                <a:gd name="connsiteX5" fmla="*/ 219794 w 765894"/>
                <a:gd name="connsiteY5" fmla="*/ 1493044 h 1522413"/>
                <a:gd name="connsiteX6" fmla="*/ 162644 w 765894"/>
                <a:gd name="connsiteY6" fmla="*/ 1302544 h 1522413"/>
                <a:gd name="connsiteX7" fmla="*/ 29294 w 765894"/>
                <a:gd name="connsiteY7" fmla="*/ 1302544 h 1522413"/>
                <a:gd name="connsiteX8" fmla="*/ 91206 w 765894"/>
                <a:gd name="connsiteY8" fmla="*/ 178594 h 1522413"/>
                <a:gd name="connsiteX0" fmla="*/ 91206 w 765894"/>
                <a:gd name="connsiteY0" fmla="*/ 178594 h 1522413"/>
                <a:gd name="connsiteX1" fmla="*/ 657944 w 765894"/>
                <a:gd name="connsiteY1" fmla="*/ 178594 h 1522413"/>
                <a:gd name="connsiteX2" fmla="*/ 738906 w 765894"/>
                <a:gd name="connsiteY2" fmla="*/ 1250157 h 1522413"/>
                <a:gd name="connsiteX3" fmla="*/ 519831 w 765894"/>
                <a:gd name="connsiteY3" fmla="*/ 1288257 h 1522413"/>
                <a:gd name="connsiteX4" fmla="*/ 443631 w 765894"/>
                <a:gd name="connsiteY4" fmla="*/ 1478757 h 1522413"/>
                <a:gd name="connsiteX5" fmla="*/ 219794 w 765894"/>
                <a:gd name="connsiteY5" fmla="*/ 1493044 h 1522413"/>
                <a:gd name="connsiteX6" fmla="*/ 162644 w 765894"/>
                <a:gd name="connsiteY6" fmla="*/ 1302544 h 1522413"/>
                <a:gd name="connsiteX7" fmla="*/ 29294 w 765894"/>
                <a:gd name="connsiteY7" fmla="*/ 1302544 h 1522413"/>
                <a:gd name="connsiteX8" fmla="*/ 91206 w 765894"/>
                <a:gd name="connsiteY8" fmla="*/ 178594 h 1522413"/>
                <a:gd name="connsiteX0" fmla="*/ 104774 w 779462"/>
                <a:gd name="connsiteY0" fmla="*/ 178594 h 1522413"/>
                <a:gd name="connsiteX1" fmla="*/ 671512 w 779462"/>
                <a:gd name="connsiteY1" fmla="*/ 178594 h 1522413"/>
                <a:gd name="connsiteX2" fmla="*/ 752474 w 779462"/>
                <a:gd name="connsiteY2" fmla="*/ 1250157 h 1522413"/>
                <a:gd name="connsiteX3" fmla="*/ 533399 w 779462"/>
                <a:gd name="connsiteY3" fmla="*/ 1288257 h 1522413"/>
                <a:gd name="connsiteX4" fmla="*/ 457199 w 779462"/>
                <a:gd name="connsiteY4" fmla="*/ 1478757 h 1522413"/>
                <a:gd name="connsiteX5" fmla="*/ 233362 w 779462"/>
                <a:gd name="connsiteY5" fmla="*/ 1493044 h 1522413"/>
                <a:gd name="connsiteX6" fmla="*/ 176212 w 779462"/>
                <a:gd name="connsiteY6" fmla="*/ 1302544 h 1522413"/>
                <a:gd name="connsiteX7" fmla="*/ 42862 w 779462"/>
                <a:gd name="connsiteY7" fmla="*/ 1302544 h 1522413"/>
                <a:gd name="connsiteX8" fmla="*/ 104774 w 779462"/>
                <a:gd name="connsiteY8" fmla="*/ 178594 h 1522413"/>
                <a:gd name="connsiteX0" fmla="*/ 78430 w 783853"/>
                <a:gd name="connsiteY0" fmla="*/ 214210 h 1515290"/>
                <a:gd name="connsiteX1" fmla="*/ 671512 w 783853"/>
                <a:gd name="connsiteY1" fmla="*/ 171471 h 1515290"/>
                <a:gd name="connsiteX2" fmla="*/ 752474 w 783853"/>
                <a:gd name="connsiteY2" fmla="*/ 1243034 h 1515290"/>
                <a:gd name="connsiteX3" fmla="*/ 533399 w 783853"/>
                <a:gd name="connsiteY3" fmla="*/ 1281134 h 1515290"/>
                <a:gd name="connsiteX4" fmla="*/ 457199 w 783853"/>
                <a:gd name="connsiteY4" fmla="*/ 1471634 h 1515290"/>
                <a:gd name="connsiteX5" fmla="*/ 233362 w 783853"/>
                <a:gd name="connsiteY5" fmla="*/ 1485921 h 1515290"/>
                <a:gd name="connsiteX6" fmla="*/ 176212 w 783853"/>
                <a:gd name="connsiteY6" fmla="*/ 1295421 h 1515290"/>
                <a:gd name="connsiteX7" fmla="*/ 42862 w 783853"/>
                <a:gd name="connsiteY7" fmla="*/ 1295421 h 1515290"/>
                <a:gd name="connsiteX8" fmla="*/ 78430 w 783853"/>
                <a:gd name="connsiteY8" fmla="*/ 214210 h 1515290"/>
                <a:gd name="connsiteX0" fmla="*/ 58811 w 764234"/>
                <a:gd name="connsiteY0" fmla="*/ 214210 h 1515290"/>
                <a:gd name="connsiteX1" fmla="*/ 651893 w 764234"/>
                <a:gd name="connsiteY1" fmla="*/ 171471 h 1515290"/>
                <a:gd name="connsiteX2" fmla="*/ 732855 w 764234"/>
                <a:gd name="connsiteY2" fmla="*/ 1243034 h 1515290"/>
                <a:gd name="connsiteX3" fmla="*/ 513780 w 764234"/>
                <a:gd name="connsiteY3" fmla="*/ 1281134 h 1515290"/>
                <a:gd name="connsiteX4" fmla="*/ 437580 w 764234"/>
                <a:gd name="connsiteY4" fmla="*/ 1471634 h 1515290"/>
                <a:gd name="connsiteX5" fmla="*/ 213743 w 764234"/>
                <a:gd name="connsiteY5" fmla="*/ 1485921 h 1515290"/>
                <a:gd name="connsiteX6" fmla="*/ 156593 w 764234"/>
                <a:gd name="connsiteY6" fmla="*/ 1295421 h 1515290"/>
                <a:gd name="connsiteX7" fmla="*/ 58811 w 764234"/>
                <a:gd name="connsiteY7" fmla="*/ 1294329 h 1515290"/>
                <a:gd name="connsiteX8" fmla="*/ 58811 w 764234"/>
                <a:gd name="connsiteY8" fmla="*/ 214210 h 1515290"/>
                <a:gd name="connsiteX0" fmla="*/ 58811 w 764234"/>
                <a:gd name="connsiteY0" fmla="*/ 214210 h 1515290"/>
                <a:gd name="connsiteX1" fmla="*/ 651893 w 764234"/>
                <a:gd name="connsiteY1" fmla="*/ 171471 h 1515290"/>
                <a:gd name="connsiteX2" fmla="*/ 732855 w 764234"/>
                <a:gd name="connsiteY2" fmla="*/ 1243034 h 1515290"/>
                <a:gd name="connsiteX3" fmla="*/ 513780 w 764234"/>
                <a:gd name="connsiteY3" fmla="*/ 1281134 h 1515290"/>
                <a:gd name="connsiteX4" fmla="*/ 437580 w 764234"/>
                <a:gd name="connsiteY4" fmla="*/ 1471634 h 1515290"/>
                <a:gd name="connsiteX5" fmla="*/ 213743 w 764234"/>
                <a:gd name="connsiteY5" fmla="*/ 1485921 h 1515290"/>
                <a:gd name="connsiteX6" fmla="*/ 156593 w 764234"/>
                <a:gd name="connsiteY6" fmla="*/ 1295421 h 1515290"/>
                <a:gd name="connsiteX7" fmla="*/ 58811 w 764234"/>
                <a:gd name="connsiteY7" fmla="*/ 1294329 h 1515290"/>
                <a:gd name="connsiteX8" fmla="*/ 58811 w 764234"/>
                <a:gd name="connsiteY8" fmla="*/ 214210 h 1515290"/>
                <a:gd name="connsiteX0" fmla="*/ 58811 w 764234"/>
                <a:gd name="connsiteY0" fmla="*/ 214210 h 1515290"/>
                <a:gd name="connsiteX1" fmla="*/ 651893 w 764234"/>
                <a:gd name="connsiteY1" fmla="*/ 171471 h 1515290"/>
                <a:gd name="connsiteX2" fmla="*/ 732855 w 764234"/>
                <a:gd name="connsiteY2" fmla="*/ 1243034 h 1515290"/>
                <a:gd name="connsiteX3" fmla="*/ 513780 w 764234"/>
                <a:gd name="connsiteY3" fmla="*/ 1281134 h 1515290"/>
                <a:gd name="connsiteX4" fmla="*/ 437580 w 764234"/>
                <a:gd name="connsiteY4" fmla="*/ 1471634 h 1515290"/>
                <a:gd name="connsiteX5" fmla="*/ 213743 w 764234"/>
                <a:gd name="connsiteY5" fmla="*/ 1485921 h 1515290"/>
                <a:gd name="connsiteX6" fmla="*/ 156593 w 764234"/>
                <a:gd name="connsiteY6" fmla="*/ 1295421 h 1515290"/>
                <a:gd name="connsiteX7" fmla="*/ 58811 w 764234"/>
                <a:gd name="connsiteY7" fmla="*/ 1294329 h 1515290"/>
                <a:gd name="connsiteX8" fmla="*/ 58811 w 764234"/>
                <a:gd name="connsiteY8" fmla="*/ 214210 h 1515290"/>
                <a:gd name="connsiteX0" fmla="*/ 58811 w 764234"/>
                <a:gd name="connsiteY0" fmla="*/ 214210 h 1515290"/>
                <a:gd name="connsiteX1" fmla="*/ 651893 w 764234"/>
                <a:gd name="connsiteY1" fmla="*/ 171471 h 1515290"/>
                <a:gd name="connsiteX2" fmla="*/ 732855 w 764234"/>
                <a:gd name="connsiteY2" fmla="*/ 1243034 h 1515290"/>
                <a:gd name="connsiteX3" fmla="*/ 513780 w 764234"/>
                <a:gd name="connsiteY3" fmla="*/ 1281134 h 1515290"/>
                <a:gd name="connsiteX4" fmla="*/ 437580 w 764234"/>
                <a:gd name="connsiteY4" fmla="*/ 1471634 h 1515290"/>
                <a:gd name="connsiteX5" fmla="*/ 213743 w 764234"/>
                <a:gd name="connsiteY5" fmla="*/ 1485921 h 1515290"/>
                <a:gd name="connsiteX6" fmla="*/ 156593 w 764234"/>
                <a:gd name="connsiteY6" fmla="*/ 1295421 h 1515290"/>
                <a:gd name="connsiteX7" fmla="*/ 58811 w 764234"/>
                <a:gd name="connsiteY7" fmla="*/ 1294329 h 1515290"/>
                <a:gd name="connsiteX8" fmla="*/ 58811 w 764234"/>
                <a:gd name="connsiteY8" fmla="*/ 214210 h 1515290"/>
                <a:gd name="connsiteX0" fmla="*/ 58811 w 764234"/>
                <a:gd name="connsiteY0" fmla="*/ 214210 h 1505765"/>
                <a:gd name="connsiteX1" fmla="*/ 651893 w 764234"/>
                <a:gd name="connsiteY1" fmla="*/ 171471 h 1505765"/>
                <a:gd name="connsiteX2" fmla="*/ 732855 w 764234"/>
                <a:gd name="connsiteY2" fmla="*/ 1243034 h 1505765"/>
                <a:gd name="connsiteX3" fmla="*/ 513780 w 764234"/>
                <a:gd name="connsiteY3" fmla="*/ 1281134 h 1505765"/>
                <a:gd name="connsiteX4" fmla="*/ 437580 w 764234"/>
                <a:gd name="connsiteY4" fmla="*/ 1471634 h 1505765"/>
                <a:gd name="connsiteX5" fmla="*/ 213743 w 764234"/>
                <a:gd name="connsiteY5" fmla="*/ 1485921 h 1505765"/>
                <a:gd name="connsiteX6" fmla="*/ 156593 w 764234"/>
                <a:gd name="connsiteY6" fmla="*/ 1295421 h 1505765"/>
                <a:gd name="connsiteX7" fmla="*/ 58811 w 764234"/>
                <a:gd name="connsiteY7" fmla="*/ 1294329 h 1505765"/>
                <a:gd name="connsiteX8" fmla="*/ 58811 w 764234"/>
                <a:gd name="connsiteY8" fmla="*/ 214210 h 1505765"/>
                <a:gd name="connsiteX0" fmla="*/ 58811 w 764234"/>
                <a:gd name="connsiteY0" fmla="*/ 214210 h 1488476"/>
                <a:gd name="connsiteX1" fmla="*/ 651893 w 764234"/>
                <a:gd name="connsiteY1" fmla="*/ 171471 h 1488476"/>
                <a:gd name="connsiteX2" fmla="*/ 732855 w 764234"/>
                <a:gd name="connsiteY2" fmla="*/ 1243034 h 1488476"/>
                <a:gd name="connsiteX3" fmla="*/ 513780 w 764234"/>
                <a:gd name="connsiteY3" fmla="*/ 1281134 h 1488476"/>
                <a:gd name="connsiteX4" fmla="*/ 437580 w 764234"/>
                <a:gd name="connsiteY4" fmla="*/ 1471634 h 1488476"/>
                <a:gd name="connsiteX5" fmla="*/ 213743 w 764234"/>
                <a:gd name="connsiteY5" fmla="*/ 1485921 h 1488476"/>
                <a:gd name="connsiteX6" fmla="*/ 156593 w 764234"/>
                <a:gd name="connsiteY6" fmla="*/ 1295421 h 1488476"/>
                <a:gd name="connsiteX7" fmla="*/ 58811 w 764234"/>
                <a:gd name="connsiteY7" fmla="*/ 1294329 h 1488476"/>
                <a:gd name="connsiteX8" fmla="*/ 58811 w 764234"/>
                <a:gd name="connsiteY8" fmla="*/ 214210 h 1488476"/>
                <a:gd name="connsiteX0" fmla="*/ 58811 w 764234"/>
                <a:gd name="connsiteY0" fmla="*/ 214210 h 1488476"/>
                <a:gd name="connsiteX1" fmla="*/ 651893 w 764234"/>
                <a:gd name="connsiteY1" fmla="*/ 171471 h 1488476"/>
                <a:gd name="connsiteX2" fmla="*/ 732855 w 764234"/>
                <a:gd name="connsiteY2" fmla="*/ 1243034 h 1488476"/>
                <a:gd name="connsiteX3" fmla="*/ 513780 w 764234"/>
                <a:gd name="connsiteY3" fmla="*/ 1281134 h 1488476"/>
                <a:gd name="connsiteX4" fmla="*/ 437580 w 764234"/>
                <a:gd name="connsiteY4" fmla="*/ 1471634 h 1488476"/>
                <a:gd name="connsiteX5" fmla="*/ 213743 w 764234"/>
                <a:gd name="connsiteY5" fmla="*/ 1485921 h 1488476"/>
                <a:gd name="connsiteX6" fmla="*/ 156593 w 764234"/>
                <a:gd name="connsiteY6" fmla="*/ 1295421 h 1488476"/>
                <a:gd name="connsiteX7" fmla="*/ 58811 w 764234"/>
                <a:gd name="connsiteY7" fmla="*/ 1294329 h 1488476"/>
                <a:gd name="connsiteX8" fmla="*/ 58811 w 764234"/>
                <a:gd name="connsiteY8" fmla="*/ 214210 h 1488476"/>
                <a:gd name="connsiteX0" fmla="*/ 58811 w 764234"/>
                <a:gd name="connsiteY0" fmla="*/ 214210 h 1516654"/>
                <a:gd name="connsiteX1" fmla="*/ 651893 w 764234"/>
                <a:gd name="connsiteY1" fmla="*/ 171471 h 1516654"/>
                <a:gd name="connsiteX2" fmla="*/ 732855 w 764234"/>
                <a:gd name="connsiteY2" fmla="*/ 1243034 h 1516654"/>
                <a:gd name="connsiteX3" fmla="*/ 513780 w 764234"/>
                <a:gd name="connsiteY3" fmla="*/ 1281134 h 1516654"/>
                <a:gd name="connsiteX4" fmla="*/ 490858 w 764234"/>
                <a:gd name="connsiteY4" fmla="*/ 1510354 h 1516654"/>
                <a:gd name="connsiteX5" fmla="*/ 213743 w 764234"/>
                <a:gd name="connsiteY5" fmla="*/ 1485921 h 1516654"/>
                <a:gd name="connsiteX6" fmla="*/ 156593 w 764234"/>
                <a:gd name="connsiteY6" fmla="*/ 1295421 h 1516654"/>
                <a:gd name="connsiteX7" fmla="*/ 58811 w 764234"/>
                <a:gd name="connsiteY7" fmla="*/ 1294329 h 1516654"/>
                <a:gd name="connsiteX8" fmla="*/ 58811 w 764234"/>
                <a:gd name="connsiteY8" fmla="*/ 214210 h 1516654"/>
                <a:gd name="connsiteX0" fmla="*/ 58811 w 764234"/>
                <a:gd name="connsiteY0" fmla="*/ 214210 h 1516654"/>
                <a:gd name="connsiteX1" fmla="*/ 651893 w 764234"/>
                <a:gd name="connsiteY1" fmla="*/ 171471 h 1516654"/>
                <a:gd name="connsiteX2" fmla="*/ 732855 w 764234"/>
                <a:gd name="connsiteY2" fmla="*/ 1243034 h 1516654"/>
                <a:gd name="connsiteX3" fmla="*/ 513780 w 764234"/>
                <a:gd name="connsiteY3" fmla="*/ 1281134 h 1516654"/>
                <a:gd name="connsiteX4" fmla="*/ 490858 w 764234"/>
                <a:gd name="connsiteY4" fmla="*/ 1510354 h 1516654"/>
                <a:gd name="connsiteX5" fmla="*/ 274834 w 764234"/>
                <a:gd name="connsiteY5" fmla="*/ 1510354 h 1516654"/>
                <a:gd name="connsiteX6" fmla="*/ 156593 w 764234"/>
                <a:gd name="connsiteY6" fmla="*/ 1295421 h 1516654"/>
                <a:gd name="connsiteX7" fmla="*/ 58811 w 764234"/>
                <a:gd name="connsiteY7" fmla="*/ 1294329 h 1516654"/>
                <a:gd name="connsiteX8" fmla="*/ 58811 w 764234"/>
                <a:gd name="connsiteY8" fmla="*/ 214210 h 1516654"/>
                <a:gd name="connsiteX0" fmla="*/ 58811 w 764234"/>
                <a:gd name="connsiteY0" fmla="*/ 214210 h 1516654"/>
                <a:gd name="connsiteX1" fmla="*/ 651893 w 764234"/>
                <a:gd name="connsiteY1" fmla="*/ 171471 h 1516654"/>
                <a:gd name="connsiteX2" fmla="*/ 732855 w 764234"/>
                <a:gd name="connsiteY2" fmla="*/ 1243034 h 1516654"/>
                <a:gd name="connsiteX3" fmla="*/ 513780 w 764234"/>
                <a:gd name="connsiteY3" fmla="*/ 1281134 h 1516654"/>
                <a:gd name="connsiteX4" fmla="*/ 490858 w 764234"/>
                <a:gd name="connsiteY4" fmla="*/ 1510354 h 1516654"/>
                <a:gd name="connsiteX5" fmla="*/ 274834 w 764234"/>
                <a:gd name="connsiteY5" fmla="*/ 1510354 h 1516654"/>
                <a:gd name="connsiteX6" fmla="*/ 202826 w 764234"/>
                <a:gd name="connsiteY6" fmla="*/ 1294330 h 1516654"/>
                <a:gd name="connsiteX7" fmla="*/ 58811 w 764234"/>
                <a:gd name="connsiteY7" fmla="*/ 1294329 h 1516654"/>
                <a:gd name="connsiteX8" fmla="*/ 58811 w 764234"/>
                <a:gd name="connsiteY8" fmla="*/ 214210 h 1516654"/>
                <a:gd name="connsiteX0" fmla="*/ 58811 w 764234"/>
                <a:gd name="connsiteY0" fmla="*/ 214210 h 1516654"/>
                <a:gd name="connsiteX1" fmla="*/ 651893 w 764234"/>
                <a:gd name="connsiteY1" fmla="*/ 171471 h 1516654"/>
                <a:gd name="connsiteX2" fmla="*/ 732855 w 764234"/>
                <a:gd name="connsiteY2" fmla="*/ 1243034 h 1516654"/>
                <a:gd name="connsiteX3" fmla="*/ 513780 w 764234"/>
                <a:gd name="connsiteY3" fmla="*/ 1281134 h 1516654"/>
                <a:gd name="connsiteX4" fmla="*/ 490858 w 764234"/>
                <a:gd name="connsiteY4" fmla="*/ 1510354 h 1516654"/>
                <a:gd name="connsiteX5" fmla="*/ 274834 w 764234"/>
                <a:gd name="connsiteY5" fmla="*/ 1510354 h 1516654"/>
                <a:gd name="connsiteX6" fmla="*/ 202826 w 764234"/>
                <a:gd name="connsiteY6" fmla="*/ 1294330 h 1516654"/>
                <a:gd name="connsiteX7" fmla="*/ 58811 w 764234"/>
                <a:gd name="connsiteY7" fmla="*/ 1294329 h 1516654"/>
                <a:gd name="connsiteX8" fmla="*/ 58811 w 764234"/>
                <a:gd name="connsiteY8" fmla="*/ 214210 h 1516654"/>
                <a:gd name="connsiteX0" fmla="*/ 58811 w 764234"/>
                <a:gd name="connsiteY0" fmla="*/ 214210 h 1516654"/>
                <a:gd name="connsiteX1" fmla="*/ 651893 w 764234"/>
                <a:gd name="connsiteY1" fmla="*/ 171471 h 1516654"/>
                <a:gd name="connsiteX2" fmla="*/ 732855 w 764234"/>
                <a:gd name="connsiteY2" fmla="*/ 1243034 h 1516654"/>
                <a:gd name="connsiteX3" fmla="*/ 513780 w 764234"/>
                <a:gd name="connsiteY3" fmla="*/ 1281134 h 1516654"/>
                <a:gd name="connsiteX4" fmla="*/ 490858 w 764234"/>
                <a:gd name="connsiteY4" fmla="*/ 1510354 h 1516654"/>
                <a:gd name="connsiteX5" fmla="*/ 274834 w 764234"/>
                <a:gd name="connsiteY5" fmla="*/ 1510354 h 1516654"/>
                <a:gd name="connsiteX6" fmla="*/ 202826 w 764234"/>
                <a:gd name="connsiteY6" fmla="*/ 1294330 h 1516654"/>
                <a:gd name="connsiteX7" fmla="*/ 58811 w 764234"/>
                <a:gd name="connsiteY7" fmla="*/ 1294329 h 1516654"/>
                <a:gd name="connsiteX8" fmla="*/ 58811 w 764234"/>
                <a:gd name="connsiteY8" fmla="*/ 214210 h 1516654"/>
                <a:gd name="connsiteX0" fmla="*/ 58811 w 764234"/>
                <a:gd name="connsiteY0" fmla="*/ 214210 h 1516654"/>
                <a:gd name="connsiteX1" fmla="*/ 651893 w 764234"/>
                <a:gd name="connsiteY1" fmla="*/ 171471 h 1516654"/>
                <a:gd name="connsiteX2" fmla="*/ 732855 w 764234"/>
                <a:gd name="connsiteY2" fmla="*/ 1243034 h 1516654"/>
                <a:gd name="connsiteX3" fmla="*/ 562866 w 764234"/>
                <a:gd name="connsiteY3" fmla="*/ 1294330 h 1516654"/>
                <a:gd name="connsiteX4" fmla="*/ 490858 w 764234"/>
                <a:gd name="connsiteY4" fmla="*/ 1510354 h 1516654"/>
                <a:gd name="connsiteX5" fmla="*/ 274834 w 764234"/>
                <a:gd name="connsiteY5" fmla="*/ 1510354 h 1516654"/>
                <a:gd name="connsiteX6" fmla="*/ 202826 w 764234"/>
                <a:gd name="connsiteY6" fmla="*/ 1294330 h 1516654"/>
                <a:gd name="connsiteX7" fmla="*/ 58811 w 764234"/>
                <a:gd name="connsiteY7" fmla="*/ 1294329 h 1516654"/>
                <a:gd name="connsiteX8" fmla="*/ 58811 w 764234"/>
                <a:gd name="connsiteY8" fmla="*/ 214210 h 1516654"/>
                <a:gd name="connsiteX0" fmla="*/ 58811 w 793728"/>
                <a:gd name="connsiteY0" fmla="*/ 222759 h 1525203"/>
                <a:gd name="connsiteX1" fmla="*/ 651893 w 793728"/>
                <a:gd name="connsiteY1" fmla="*/ 180020 h 1525203"/>
                <a:gd name="connsiteX2" fmla="*/ 778890 w 793728"/>
                <a:gd name="connsiteY2" fmla="*/ 1302879 h 1525203"/>
                <a:gd name="connsiteX3" fmla="*/ 562866 w 793728"/>
                <a:gd name="connsiteY3" fmla="*/ 1302879 h 1525203"/>
                <a:gd name="connsiteX4" fmla="*/ 490858 w 793728"/>
                <a:gd name="connsiteY4" fmla="*/ 1518903 h 1525203"/>
                <a:gd name="connsiteX5" fmla="*/ 274834 w 793728"/>
                <a:gd name="connsiteY5" fmla="*/ 1518903 h 1525203"/>
                <a:gd name="connsiteX6" fmla="*/ 202826 w 793728"/>
                <a:gd name="connsiteY6" fmla="*/ 1302879 h 1525203"/>
                <a:gd name="connsiteX7" fmla="*/ 58811 w 793728"/>
                <a:gd name="connsiteY7" fmla="*/ 1302878 h 1525203"/>
                <a:gd name="connsiteX8" fmla="*/ 58811 w 793728"/>
                <a:gd name="connsiteY8" fmla="*/ 222759 h 1525203"/>
                <a:gd name="connsiteX0" fmla="*/ 58811 w 793728"/>
                <a:gd name="connsiteY0" fmla="*/ 222759 h 1525203"/>
                <a:gd name="connsiteX1" fmla="*/ 651893 w 793728"/>
                <a:gd name="connsiteY1" fmla="*/ 180020 h 1525203"/>
                <a:gd name="connsiteX2" fmla="*/ 778890 w 793728"/>
                <a:gd name="connsiteY2" fmla="*/ 1302879 h 1525203"/>
                <a:gd name="connsiteX3" fmla="*/ 562866 w 793728"/>
                <a:gd name="connsiteY3" fmla="*/ 1302879 h 1525203"/>
                <a:gd name="connsiteX4" fmla="*/ 490858 w 793728"/>
                <a:gd name="connsiteY4" fmla="*/ 1518903 h 1525203"/>
                <a:gd name="connsiteX5" fmla="*/ 274834 w 793728"/>
                <a:gd name="connsiteY5" fmla="*/ 1518903 h 1525203"/>
                <a:gd name="connsiteX6" fmla="*/ 202826 w 793728"/>
                <a:gd name="connsiteY6" fmla="*/ 1302879 h 1525203"/>
                <a:gd name="connsiteX7" fmla="*/ 58811 w 793728"/>
                <a:gd name="connsiteY7" fmla="*/ 1302878 h 1525203"/>
                <a:gd name="connsiteX8" fmla="*/ 58811 w 793728"/>
                <a:gd name="connsiteY8" fmla="*/ 222759 h 1525203"/>
                <a:gd name="connsiteX0" fmla="*/ 58811 w 783410"/>
                <a:gd name="connsiteY0" fmla="*/ 222759 h 1525203"/>
                <a:gd name="connsiteX1" fmla="*/ 651893 w 783410"/>
                <a:gd name="connsiteY1" fmla="*/ 180020 h 1525203"/>
                <a:gd name="connsiteX2" fmla="*/ 778890 w 783410"/>
                <a:gd name="connsiteY2" fmla="*/ 1302879 h 1525203"/>
                <a:gd name="connsiteX3" fmla="*/ 562866 w 783410"/>
                <a:gd name="connsiteY3" fmla="*/ 1302879 h 1525203"/>
                <a:gd name="connsiteX4" fmla="*/ 490858 w 783410"/>
                <a:gd name="connsiteY4" fmla="*/ 1518903 h 1525203"/>
                <a:gd name="connsiteX5" fmla="*/ 274834 w 783410"/>
                <a:gd name="connsiteY5" fmla="*/ 1518903 h 1525203"/>
                <a:gd name="connsiteX6" fmla="*/ 202826 w 783410"/>
                <a:gd name="connsiteY6" fmla="*/ 1302879 h 1525203"/>
                <a:gd name="connsiteX7" fmla="*/ 58811 w 783410"/>
                <a:gd name="connsiteY7" fmla="*/ 1302878 h 1525203"/>
                <a:gd name="connsiteX8" fmla="*/ 58811 w 783410"/>
                <a:gd name="connsiteY8" fmla="*/ 222759 h 1525203"/>
                <a:gd name="connsiteX0" fmla="*/ 58811 w 783410"/>
                <a:gd name="connsiteY0" fmla="*/ 222759 h 1525203"/>
                <a:gd name="connsiteX1" fmla="*/ 651893 w 783410"/>
                <a:gd name="connsiteY1" fmla="*/ 180020 h 1525203"/>
                <a:gd name="connsiteX2" fmla="*/ 778890 w 783410"/>
                <a:gd name="connsiteY2" fmla="*/ 1302879 h 1525203"/>
                <a:gd name="connsiteX3" fmla="*/ 562866 w 783410"/>
                <a:gd name="connsiteY3" fmla="*/ 1302879 h 1525203"/>
                <a:gd name="connsiteX4" fmla="*/ 490858 w 783410"/>
                <a:gd name="connsiteY4" fmla="*/ 1518903 h 1525203"/>
                <a:gd name="connsiteX5" fmla="*/ 274834 w 783410"/>
                <a:gd name="connsiteY5" fmla="*/ 1518903 h 1525203"/>
                <a:gd name="connsiteX6" fmla="*/ 202826 w 783410"/>
                <a:gd name="connsiteY6" fmla="*/ 1302879 h 1525203"/>
                <a:gd name="connsiteX7" fmla="*/ 58811 w 783410"/>
                <a:gd name="connsiteY7" fmla="*/ 1302878 h 1525203"/>
                <a:gd name="connsiteX8" fmla="*/ 58811 w 783410"/>
                <a:gd name="connsiteY8" fmla="*/ 222759 h 1525203"/>
                <a:gd name="connsiteX0" fmla="*/ 58811 w 783410"/>
                <a:gd name="connsiteY0" fmla="*/ 222759 h 1525203"/>
                <a:gd name="connsiteX1" fmla="*/ 651893 w 783410"/>
                <a:gd name="connsiteY1" fmla="*/ 180020 h 1525203"/>
                <a:gd name="connsiteX2" fmla="*/ 778890 w 783410"/>
                <a:gd name="connsiteY2" fmla="*/ 1302879 h 1525203"/>
                <a:gd name="connsiteX3" fmla="*/ 562866 w 783410"/>
                <a:gd name="connsiteY3" fmla="*/ 1302879 h 1525203"/>
                <a:gd name="connsiteX4" fmla="*/ 490858 w 783410"/>
                <a:gd name="connsiteY4" fmla="*/ 1518903 h 1525203"/>
                <a:gd name="connsiteX5" fmla="*/ 274834 w 783410"/>
                <a:gd name="connsiteY5" fmla="*/ 1518903 h 1525203"/>
                <a:gd name="connsiteX6" fmla="*/ 202826 w 783410"/>
                <a:gd name="connsiteY6" fmla="*/ 1302879 h 1525203"/>
                <a:gd name="connsiteX7" fmla="*/ 58811 w 783410"/>
                <a:gd name="connsiteY7" fmla="*/ 1302878 h 1525203"/>
                <a:gd name="connsiteX8" fmla="*/ 58811 w 783410"/>
                <a:gd name="connsiteY8" fmla="*/ 222759 h 1525203"/>
                <a:gd name="connsiteX0" fmla="*/ 58811 w 783410"/>
                <a:gd name="connsiteY0" fmla="*/ 44711 h 1347155"/>
                <a:gd name="connsiteX1" fmla="*/ 651893 w 783410"/>
                <a:gd name="connsiteY1" fmla="*/ 1972 h 1347155"/>
                <a:gd name="connsiteX2" fmla="*/ 778890 w 783410"/>
                <a:gd name="connsiteY2" fmla="*/ 1124831 h 1347155"/>
                <a:gd name="connsiteX3" fmla="*/ 562866 w 783410"/>
                <a:gd name="connsiteY3" fmla="*/ 1124831 h 1347155"/>
                <a:gd name="connsiteX4" fmla="*/ 490858 w 783410"/>
                <a:gd name="connsiteY4" fmla="*/ 1340855 h 1347155"/>
                <a:gd name="connsiteX5" fmla="*/ 274834 w 783410"/>
                <a:gd name="connsiteY5" fmla="*/ 1340855 h 1347155"/>
                <a:gd name="connsiteX6" fmla="*/ 202826 w 783410"/>
                <a:gd name="connsiteY6" fmla="*/ 1124831 h 1347155"/>
                <a:gd name="connsiteX7" fmla="*/ 58811 w 783410"/>
                <a:gd name="connsiteY7" fmla="*/ 1124830 h 1347155"/>
                <a:gd name="connsiteX8" fmla="*/ 58811 w 783410"/>
                <a:gd name="connsiteY8" fmla="*/ 44711 h 1347155"/>
                <a:gd name="connsiteX0" fmla="*/ 58811 w 783410"/>
                <a:gd name="connsiteY0" fmla="*/ 44711 h 1347155"/>
                <a:gd name="connsiteX1" fmla="*/ 651893 w 783410"/>
                <a:gd name="connsiteY1" fmla="*/ 1972 h 1347155"/>
                <a:gd name="connsiteX2" fmla="*/ 778890 w 783410"/>
                <a:gd name="connsiteY2" fmla="*/ 1124831 h 1347155"/>
                <a:gd name="connsiteX3" fmla="*/ 562866 w 783410"/>
                <a:gd name="connsiteY3" fmla="*/ 1124831 h 1347155"/>
                <a:gd name="connsiteX4" fmla="*/ 490858 w 783410"/>
                <a:gd name="connsiteY4" fmla="*/ 1340855 h 1347155"/>
                <a:gd name="connsiteX5" fmla="*/ 274834 w 783410"/>
                <a:gd name="connsiteY5" fmla="*/ 1340855 h 1347155"/>
                <a:gd name="connsiteX6" fmla="*/ 202826 w 783410"/>
                <a:gd name="connsiteY6" fmla="*/ 1124831 h 1347155"/>
                <a:gd name="connsiteX7" fmla="*/ 58811 w 783410"/>
                <a:gd name="connsiteY7" fmla="*/ 1124830 h 1347155"/>
                <a:gd name="connsiteX8" fmla="*/ 58811 w 783410"/>
                <a:gd name="connsiteY8" fmla="*/ 44711 h 1347155"/>
                <a:gd name="connsiteX0" fmla="*/ 58811 w 783410"/>
                <a:gd name="connsiteY0" fmla="*/ 36588 h 1339032"/>
                <a:gd name="connsiteX1" fmla="*/ 706882 w 783410"/>
                <a:gd name="connsiteY1" fmla="*/ 36589 h 1339032"/>
                <a:gd name="connsiteX2" fmla="*/ 778890 w 783410"/>
                <a:gd name="connsiteY2" fmla="*/ 1116708 h 1339032"/>
                <a:gd name="connsiteX3" fmla="*/ 562866 w 783410"/>
                <a:gd name="connsiteY3" fmla="*/ 1116708 h 1339032"/>
                <a:gd name="connsiteX4" fmla="*/ 490858 w 783410"/>
                <a:gd name="connsiteY4" fmla="*/ 1332732 h 1339032"/>
                <a:gd name="connsiteX5" fmla="*/ 274834 w 783410"/>
                <a:gd name="connsiteY5" fmla="*/ 1332732 h 1339032"/>
                <a:gd name="connsiteX6" fmla="*/ 202826 w 783410"/>
                <a:gd name="connsiteY6" fmla="*/ 1116708 h 1339032"/>
                <a:gd name="connsiteX7" fmla="*/ 58811 w 783410"/>
                <a:gd name="connsiteY7" fmla="*/ 1116707 h 1339032"/>
                <a:gd name="connsiteX8" fmla="*/ 58811 w 783410"/>
                <a:gd name="connsiteY8" fmla="*/ 36588 h 1339032"/>
                <a:gd name="connsiteX0" fmla="*/ 58811 w 783410"/>
                <a:gd name="connsiteY0" fmla="*/ 36588 h 1339032"/>
                <a:gd name="connsiteX1" fmla="*/ 778890 w 783410"/>
                <a:gd name="connsiteY1" fmla="*/ 36588 h 1339032"/>
                <a:gd name="connsiteX2" fmla="*/ 778890 w 783410"/>
                <a:gd name="connsiteY2" fmla="*/ 1116708 h 1339032"/>
                <a:gd name="connsiteX3" fmla="*/ 562866 w 783410"/>
                <a:gd name="connsiteY3" fmla="*/ 1116708 h 1339032"/>
                <a:gd name="connsiteX4" fmla="*/ 490858 w 783410"/>
                <a:gd name="connsiteY4" fmla="*/ 1332732 h 1339032"/>
                <a:gd name="connsiteX5" fmla="*/ 274834 w 783410"/>
                <a:gd name="connsiteY5" fmla="*/ 1332732 h 1339032"/>
                <a:gd name="connsiteX6" fmla="*/ 202826 w 783410"/>
                <a:gd name="connsiteY6" fmla="*/ 1116708 h 1339032"/>
                <a:gd name="connsiteX7" fmla="*/ 58811 w 783410"/>
                <a:gd name="connsiteY7" fmla="*/ 1116707 h 1339032"/>
                <a:gd name="connsiteX8" fmla="*/ 58811 w 783410"/>
                <a:gd name="connsiteY8" fmla="*/ 36588 h 1339032"/>
                <a:gd name="connsiteX0" fmla="*/ 58811 w 783410"/>
                <a:gd name="connsiteY0" fmla="*/ 1972 h 1304416"/>
                <a:gd name="connsiteX1" fmla="*/ 778890 w 783410"/>
                <a:gd name="connsiteY1" fmla="*/ 1972 h 1304416"/>
                <a:gd name="connsiteX2" fmla="*/ 778890 w 783410"/>
                <a:gd name="connsiteY2" fmla="*/ 1082092 h 1304416"/>
                <a:gd name="connsiteX3" fmla="*/ 562866 w 783410"/>
                <a:gd name="connsiteY3" fmla="*/ 1082092 h 1304416"/>
                <a:gd name="connsiteX4" fmla="*/ 490858 w 783410"/>
                <a:gd name="connsiteY4" fmla="*/ 1298116 h 1304416"/>
                <a:gd name="connsiteX5" fmla="*/ 274834 w 783410"/>
                <a:gd name="connsiteY5" fmla="*/ 1298116 h 1304416"/>
                <a:gd name="connsiteX6" fmla="*/ 202826 w 783410"/>
                <a:gd name="connsiteY6" fmla="*/ 1082092 h 1304416"/>
                <a:gd name="connsiteX7" fmla="*/ 58811 w 783410"/>
                <a:gd name="connsiteY7" fmla="*/ 1082091 h 1304416"/>
                <a:gd name="connsiteX8" fmla="*/ 58811 w 783410"/>
                <a:gd name="connsiteY8" fmla="*/ 1972 h 1304416"/>
                <a:gd name="connsiteX0" fmla="*/ 1661 w 726260"/>
                <a:gd name="connsiteY0" fmla="*/ 1972 h 1304416"/>
                <a:gd name="connsiteX1" fmla="*/ 721740 w 726260"/>
                <a:gd name="connsiteY1" fmla="*/ 1972 h 1304416"/>
                <a:gd name="connsiteX2" fmla="*/ 721740 w 726260"/>
                <a:gd name="connsiteY2" fmla="*/ 1082092 h 1304416"/>
                <a:gd name="connsiteX3" fmla="*/ 505716 w 726260"/>
                <a:gd name="connsiteY3" fmla="*/ 1082092 h 1304416"/>
                <a:gd name="connsiteX4" fmla="*/ 433708 w 726260"/>
                <a:gd name="connsiteY4" fmla="*/ 1298116 h 1304416"/>
                <a:gd name="connsiteX5" fmla="*/ 217684 w 726260"/>
                <a:gd name="connsiteY5" fmla="*/ 1298116 h 1304416"/>
                <a:gd name="connsiteX6" fmla="*/ 145676 w 726260"/>
                <a:gd name="connsiteY6" fmla="*/ 1082092 h 1304416"/>
                <a:gd name="connsiteX7" fmla="*/ 1661 w 726260"/>
                <a:gd name="connsiteY7" fmla="*/ 1082091 h 1304416"/>
                <a:gd name="connsiteX8" fmla="*/ 1661 w 726260"/>
                <a:gd name="connsiteY8" fmla="*/ 1972 h 1304416"/>
                <a:gd name="connsiteX0" fmla="*/ 1661 w 726260"/>
                <a:gd name="connsiteY0" fmla="*/ 0 h 1302444"/>
                <a:gd name="connsiteX1" fmla="*/ 721740 w 726260"/>
                <a:gd name="connsiteY1" fmla="*/ 0 h 1302444"/>
                <a:gd name="connsiteX2" fmla="*/ 721740 w 726260"/>
                <a:gd name="connsiteY2" fmla="*/ 1080120 h 1302444"/>
                <a:gd name="connsiteX3" fmla="*/ 505716 w 726260"/>
                <a:gd name="connsiteY3" fmla="*/ 1080120 h 1302444"/>
                <a:gd name="connsiteX4" fmla="*/ 433708 w 726260"/>
                <a:gd name="connsiteY4" fmla="*/ 1296144 h 1302444"/>
                <a:gd name="connsiteX5" fmla="*/ 217684 w 726260"/>
                <a:gd name="connsiteY5" fmla="*/ 1296144 h 1302444"/>
                <a:gd name="connsiteX6" fmla="*/ 145676 w 726260"/>
                <a:gd name="connsiteY6" fmla="*/ 1080120 h 1302444"/>
                <a:gd name="connsiteX7" fmla="*/ 1661 w 726260"/>
                <a:gd name="connsiteY7" fmla="*/ 1080119 h 1302444"/>
                <a:gd name="connsiteX8" fmla="*/ 1661 w 726260"/>
                <a:gd name="connsiteY8" fmla="*/ 0 h 1302444"/>
                <a:gd name="connsiteX0" fmla="*/ 1660 w 726260"/>
                <a:gd name="connsiteY0" fmla="*/ 0 h 1302444"/>
                <a:gd name="connsiteX1" fmla="*/ 721740 w 726260"/>
                <a:gd name="connsiteY1" fmla="*/ 0 h 1302444"/>
                <a:gd name="connsiteX2" fmla="*/ 721740 w 726260"/>
                <a:gd name="connsiteY2" fmla="*/ 1080120 h 1302444"/>
                <a:gd name="connsiteX3" fmla="*/ 505716 w 726260"/>
                <a:gd name="connsiteY3" fmla="*/ 1080120 h 1302444"/>
                <a:gd name="connsiteX4" fmla="*/ 433708 w 726260"/>
                <a:gd name="connsiteY4" fmla="*/ 1296144 h 1302444"/>
                <a:gd name="connsiteX5" fmla="*/ 217684 w 726260"/>
                <a:gd name="connsiteY5" fmla="*/ 1296144 h 1302444"/>
                <a:gd name="connsiteX6" fmla="*/ 145676 w 726260"/>
                <a:gd name="connsiteY6" fmla="*/ 1080120 h 1302444"/>
                <a:gd name="connsiteX7" fmla="*/ 1661 w 726260"/>
                <a:gd name="connsiteY7" fmla="*/ 1080119 h 1302444"/>
                <a:gd name="connsiteX8" fmla="*/ 1660 w 726260"/>
                <a:gd name="connsiteY8" fmla="*/ 0 h 1302444"/>
                <a:gd name="connsiteX0" fmla="*/ 73669 w 798269"/>
                <a:gd name="connsiteY0" fmla="*/ 0 h 1302444"/>
                <a:gd name="connsiteX1" fmla="*/ 793749 w 798269"/>
                <a:gd name="connsiteY1" fmla="*/ 0 h 1302444"/>
                <a:gd name="connsiteX2" fmla="*/ 793749 w 798269"/>
                <a:gd name="connsiteY2" fmla="*/ 1080120 h 1302444"/>
                <a:gd name="connsiteX3" fmla="*/ 577725 w 798269"/>
                <a:gd name="connsiteY3" fmla="*/ 1080120 h 1302444"/>
                <a:gd name="connsiteX4" fmla="*/ 505717 w 798269"/>
                <a:gd name="connsiteY4" fmla="*/ 1296144 h 1302444"/>
                <a:gd name="connsiteX5" fmla="*/ 289693 w 798269"/>
                <a:gd name="connsiteY5" fmla="*/ 1296144 h 1302444"/>
                <a:gd name="connsiteX6" fmla="*/ 217685 w 798269"/>
                <a:gd name="connsiteY6" fmla="*/ 1080120 h 1302444"/>
                <a:gd name="connsiteX7" fmla="*/ 1661 w 798269"/>
                <a:gd name="connsiteY7" fmla="*/ 1080120 h 1302444"/>
                <a:gd name="connsiteX8" fmla="*/ 73669 w 798269"/>
                <a:gd name="connsiteY8" fmla="*/ 0 h 1302444"/>
                <a:gd name="connsiteX0" fmla="*/ 1662 w 798269"/>
                <a:gd name="connsiteY0" fmla="*/ 0 h 1302444"/>
                <a:gd name="connsiteX1" fmla="*/ 793749 w 798269"/>
                <a:gd name="connsiteY1" fmla="*/ 0 h 1302444"/>
                <a:gd name="connsiteX2" fmla="*/ 793749 w 798269"/>
                <a:gd name="connsiteY2" fmla="*/ 1080120 h 1302444"/>
                <a:gd name="connsiteX3" fmla="*/ 577725 w 798269"/>
                <a:gd name="connsiteY3" fmla="*/ 1080120 h 1302444"/>
                <a:gd name="connsiteX4" fmla="*/ 505717 w 798269"/>
                <a:gd name="connsiteY4" fmla="*/ 1296144 h 1302444"/>
                <a:gd name="connsiteX5" fmla="*/ 289693 w 798269"/>
                <a:gd name="connsiteY5" fmla="*/ 1296144 h 1302444"/>
                <a:gd name="connsiteX6" fmla="*/ 217685 w 798269"/>
                <a:gd name="connsiteY6" fmla="*/ 1080120 h 1302444"/>
                <a:gd name="connsiteX7" fmla="*/ 1661 w 798269"/>
                <a:gd name="connsiteY7" fmla="*/ 1080120 h 1302444"/>
                <a:gd name="connsiteX8" fmla="*/ 1662 w 798269"/>
                <a:gd name="connsiteY8" fmla="*/ 0 h 1302444"/>
                <a:gd name="connsiteX0" fmla="*/ 1662 w 798269"/>
                <a:gd name="connsiteY0" fmla="*/ 0 h 1374452"/>
                <a:gd name="connsiteX1" fmla="*/ 793749 w 798269"/>
                <a:gd name="connsiteY1" fmla="*/ 72008 h 1374452"/>
                <a:gd name="connsiteX2" fmla="*/ 793749 w 798269"/>
                <a:gd name="connsiteY2" fmla="*/ 1152128 h 1374452"/>
                <a:gd name="connsiteX3" fmla="*/ 577725 w 798269"/>
                <a:gd name="connsiteY3" fmla="*/ 1152128 h 1374452"/>
                <a:gd name="connsiteX4" fmla="*/ 505717 w 798269"/>
                <a:gd name="connsiteY4" fmla="*/ 1368152 h 1374452"/>
                <a:gd name="connsiteX5" fmla="*/ 289693 w 798269"/>
                <a:gd name="connsiteY5" fmla="*/ 1368152 h 1374452"/>
                <a:gd name="connsiteX6" fmla="*/ 217685 w 798269"/>
                <a:gd name="connsiteY6" fmla="*/ 1152128 h 1374452"/>
                <a:gd name="connsiteX7" fmla="*/ 1661 w 798269"/>
                <a:gd name="connsiteY7" fmla="*/ 1152128 h 1374452"/>
                <a:gd name="connsiteX8" fmla="*/ 1662 w 798269"/>
                <a:gd name="connsiteY8" fmla="*/ 0 h 1374452"/>
                <a:gd name="connsiteX0" fmla="*/ 1662 w 798269"/>
                <a:gd name="connsiteY0" fmla="*/ 0 h 1374452"/>
                <a:gd name="connsiteX1" fmla="*/ 793750 w 798269"/>
                <a:gd name="connsiteY1" fmla="*/ 0 h 1374452"/>
                <a:gd name="connsiteX2" fmla="*/ 793749 w 798269"/>
                <a:gd name="connsiteY2" fmla="*/ 1152128 h 1374452"/>
                <a:gd name="connsiteX3" fmla="*/ 577725 w 798269"/>
                <a:gd name="connsiteY3" fmla="*/ 1152128 h 1374452"/>
                <a:gd name="connsiteX4" fmla="*/ 505717 w 798269"/>
                <a:gd name="connsiteY4" fmla="*/ 1368152 h 1374452"/>
                <a:gd name="connsiteX5" fmla="*/ 289693 w 798269"/>
                <a:gd name="connsiteY5" fmla="*/ 1368152 h 1374452"/>
                <a:gd name="connsiteX6" fmla="*/ 217685 w 798269"/>
                <a:gd name="connsiteY6" fmla="*/ 1152128 h 1374452"/>
                <a:gd name="connsiteX7" fmla="*/ 1661 w 798269"/>
                <a:gd name="connsiteY7" fmla="*/ 1152128 h 1374452"/>
                <a:gd name="connsiteX8" fmla="*/ 1662 w 798269"/>
                <a:gd name="connsiteY8" fmla="*/ 0 h 1374452"/>
                <a:gd name="connsiteX0" fmla="*/ 1662 w 798269"/>
                <a:gd name="connsiteY0" fmla="*/ 0 h 1370707"/>
                <a:gd name="connsiteX1" fmla="*/ 793750 w 798269"/>
                <a:gd name="connsiteY1" fmla="*/ 0 h 1370707"/>
                <a:gd name="connsiteX2" fmla="*/ 793749 w 798269"/>
                <a:gd name="connsiteY2" fmla="*/ 1152128 h 1370707"/>
                <a:gd name="connsiteX3" fmla="*/ 577725 w 798269"/>
                <a:gd name="connsiteY3" fmla="*/ 1152128 h 1370707"/>
                <a:gd name="connsiteX4" fmla="*/ 504056 w 798269"/>
                <a:gd name="connsiteY4" fmla="*/ 1296144 h 1370707"/>
                <a:gd name="connsiteX5" fmla="*/ 289693 w 798269"/>
                <a:gd name="connsiteY5" fmla="*/ 1368152 h 1370707"/>
                <a:gd name="connsiteX6" fmla="*/ 217685 w 798269"/>
                <a:gd name="connsiteY6" fmla="*/ 1152128 h 1370707"/>
                <a:gd name="connsiteX7" fmla="*/ 1661 w 798269"/>
                <a:gd name="connsiteY7" fmla="*/ 1152128 h 1370707"/>
                <a:gd name="connsiteX8" fmla="*/ 1662 w 798269"/>
                <a:gd name="connsiteY8" fmla="*/ 0 h 1370707"/>
                <a:gd name="connsiteX0" fmla="*/ 1662 w 798269"/>
                <a:gd name="connsiteY0" fmla="*/ 0 h 1302444"/>
                <a:gd name="connsiteX1" fmla="*/ 793750 w 798269"/>
                <a:gd name="connsiteY1" fmla="*/ 0 h 1302444"/>
                <a:gd name="connsiteX2" fmla="*/ 793749 w 798269"/>
                <a:gd name="connsiteY2" fmla="*/ 1152128 h 1302444"/>
                <a:gd name="connsiteX3" fmla="*/ 577725 w 798269"/>
                <a:gd name="connsiteY3" fmla="*/ 1152128 h 1302444"/>
                <a:gd name="connsiteX4" fmla="*/ 504056 w 798269"/>
                <a:gd name="connsiteY4" fmla="*/ 1296144 h 1302444"/>
                <a:gd name="connsiteX5" fmla="*/ 288032 w 798269"/>
                <a:gd name="connsiteY5" fmla="*/ 1296145 h 1302444"/>
                <a:gd name="connsiteX6" fmla="*/ 217685 w 798269"/>
                <a:gd name="connsiteY6" fmla="*/ 1152128 h 1302444"/>
                <a:gd name="connsiteX7" fmla="*/ 1661 w 798269"/>
                <a:gd name="connsiteY7" fmla="*/ 1152128 h 1302444"/>
                <a:gd name="connsiteX8" fmla="*/ 1662 w 798269"/>
                <a:gd name="connsiteY8" fmla="*/ 0 h 1302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98269" h="1302444">
                  <a:moveTo>
                    <a:pt x="1662" y="0"/>
                  </a:moveTo>
                  <a:lnTo>
                    <a:pt x="793750" y="0"/>
                  </a:lnTo>
                  <a:cubicBezTo>
                    <a:pt x="796289" y="52796"/>
                    <a:pt x="798269" y="1096375"/>
                    <a:pt x="793749" y="1152128"/>
                  </a:cubicBezTo>
                  <a:cubicBezTo>
                    <a:pt x="761449" y="1157676"/>
                    <a:pt x="578495" y="1152099"/>
                    <a:pt x="577725" y="1152128"/>
                  </a:cubicBezTo>
                  <a:cubicBezTo>
                    <a:pt x="576981" y="1150147"/>
                    <a:pt x="510307" y="1302444"/>
                    <a:pt x="504056" y="1296144"/>
                  </a:cubicBezTo>
                  <a:cubicBezTo>
                    <a:pt x="501353" y="1296317"/>
                    <a:pt x="288057" y="1298700"/>
                    <a:pt x="288032" y="1296145"/>
                  </a:cubicBezTo>
                  <a:cubicBezTo>
                    <a:pt x="287834" y="1295301"/>
                    <a:pt x="216322" y="1151243"/>
                    <a:pt x="217685" y="1152128"/>
                  </a:cubicBezTo>
                  <a:cubicBezTo>
                    <a:pt x="217636" y="1152814"/>
                    <a:pt x="28898" y="1152623"/>
                    <a:pt x="1661" y="1152128"/>
                  </a:cubicBezTo>
                  <a:cubicBezTo>
                    <a:pt x="0" y="1077590"/>
                    <a:pt x="721" y="71561"/>
                    <a:pt x="1662" y="0"/>
                  </a:cubicBezTo>
                  <a:close/>
                </a:path>
              </a:pathLst>
            </a:custGeom>
            <a:solidFill>
              <a:schemeClr val="bg1"/>
            </a:solidFill>
            <a:ln w="19050">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t"/>
            <a:lstStyle/>
            <a:p>
              <a:pPr algn="ctr" defTabSz="1277378"/>
              <a:r>
                <a:rPr lang="fr-FR" sz="1100" b="1" dirty="0" err="1">
                  <a:solidFill>
                    <a:srgbClr val="333333"/>
                  </a:solidFill>
                  <a:latin typeface="Arial"/>
                </a:rPr>
                <a:t>Search</a:t>
              </a:r>
              <a:endParaRPr lang="fr-FR" sz="1100" b="1" dirty="0">
                <a:solidFill>
                  <a:srgbClr val="333333"/>
                </a:solidFill>
                <a:latin typeface="Arial"/>
              </a:endParaRPr>
            </a:p>
            <a:p>
              <a:pPr algn="ctr" defTabSz="1277378"/>
              <a:r>
                <a:rPr lang="fr-FR" sz="900" dirty="0" err="1">
                  <a:solidFill>
                    <a:srgbClr val="333333"/>
                  </a:solidFill>
                  <a:latin typeface="Arial"/>
                </a:rPr>
                <a:t>Solr</a:t>
              </a:r>
              <a:endParaRPr lang="en-US" sz="900" dirty="0">
                <a:solidFill>
                  <a:srgbClr val="333333"/>
                </a:solidFill>
                <a:latin typeface="Arial"/>
              </a:endParaRPr>
            </a:p>
          </p:txBody>
        </p:sp>
        <p:sp>
          <p:nvSpPr>
            <p:cNvPr id="85" name="Freeform 84"/>
            <p:cNvSpPr/>
            <p:nvPr/>
          </p:nvSpPr>
          <p:spPr>
            <a:xfrm>
              <a:off x="4871070" y="4005858"/>
              <a:ext cx="798269" cy="726378"/>
            </a:xfrm>
            <a:custGeom>
              <a:avLst/>
              <a:gdLst>
                <a:gd name="connsiteX0" fmla="*/ 104775 w 779463"/>
                <a:gd name="connsiteY0" fmla="*/ 187325 h 1531144"/>
                <a:gd name="connsiteX1" fmla="*/ 671513 w 779463"/>
                <a:gd name="connsiteY1" fmla="*/ 187325 h 1531144"/>
                <a:gd name="connsiteX2" fmla="*/ 752475 w 779463"/>
                <a:gd name="connsiteY2" fmla="*/ 1258888 h 1531144"/>
                <a:gd name="connsiteX3" fmla="*/ 533400 w 779463"/>
                <a:gd name="connsiteY3" fmla="*/ 1296988 h 1531144"/>
                <a:gd name="connsiteX4" fmla="*/ 457200 w 779463"/>
                <a:gd name="connsiteY4" fmla="*/ 1487488 h 1531144"/>
                <a:gd name="connsiteX5" fmla="*/ 233363 w 779463"/>
                <a:gd name="connsiteY5" fmla="*/ 1501775 h 1531144"/>
                <a:gd name="connsiteX6" fmla="*/ 176213 w 779463"/>
                <a:gd name="connsiteY6" fmla="*/ 1311275 h 1531144"/>
                <a:gd name="connsiteX7" fmla="*/ 42863 w 779463"/>
                <a:gd name="connsiteY7" fmla="*/ 1311275 h 1531144"/>
                <a:gd name="connsiteX8" fmla="*/ 104775 w 779463"/>
                <a:gd name="connsiteY8" fmla="*/ 187325 h 1531144"/>
                <a:gd name="connsiteX0" fmla="*/ 104775 w 779463"/>
                <a:gd name="connsiteY0" fmla="*/ 178594 h 1522413"/>
                <a:gd name="connsiteX1" fmla="*/ 671513 w 779463"/>
                <a:gd name="connsiteY1" fmla="*/ 178594 h 1522413"/>
                <a:gd name="connsiteX2" fmla="*/ 752475 w 779463"/>
                <a:gd name="connsiteY2" fmla="*/ 1250157 h 1522413"/>
                <a:gd name="connsiteX3" fmla="*/ 533400 w 779463"/>
                <a:gd name="connsiteY3" fmla="*/ 1288257 h 1522413"/>
                <a:gd name="connsiteX4" fmla="*/ 457200 w 779463"/>
                <a:gd name="connsiteY4" fmla="*/ 1478757 h 1522413"/>
                <a:gd name="connsiteX5" fmla="*/ 233363 w 779463"/>
                <a:gd name="connsiteY5" fmla="*/ 1493044 h 1522413"/>
                <a:gd name="connsiteX6" fmla="*/ 176213 w 779463"/>
                <a:gd name="connsiteY6" fmla="*/ 1302544 h 1522413"/>
                <a:gd name="connsiteX7" fmla="*/ 42863 w 779463"/>
                <a:gd name="connsiteY7" fmla="*/ 1302544 h 1522413"/>
                <a:gd name="connsiteX8" fmla="*/ 104775 w 779463"/>
                <a:gd name="connsiteY8" fmla="*/ 178594 h 1522413"/>
                <a:gd name="connsiteX0" fmla="*/ 104775 w 779463"/>
                <a:gd name="connsiteY0" fmla="*/ 178594 h 1522413"/>
                <a:gd name="connsiteX1" fmla="*/ 671513 w 779463"/>
                <a:gd name="connsiteY1" fmla="*/ 178594 h 1522413"/>
                <a:gd name="connsiteX2" fmla="*/ 752475 w 779463"/>
                <a:gd name="connsiteY2" fmla="*/ 1250157 h 1522413"/>
                <a:gd name="connsiteX3" fmla="*/ 533400 w 779463"/>
                <a:gd name="connsiteY3" fmla="*/ 1288257 h 1522413"/>
                <a:gd name="connsiteX4" fmla="*/ 457200 w 779463"/>
                <a:gd name="connsiteY4" fmla="*/ 1478757 h 1522413"/>
                <a:gd name="connsiteX5" fmla="*/ 233363 w 779463"/>
                <a:gd name="connsiteY5" fmla="*/ 1493044 h 1522413"/>
                <a:gd name="connsiteX6" fmla="*/ 176213 w 779463"/>
                <a:gd name="connsiteY6" fmla="*/ 1302544 h 1522413"/>
                <a:gd name="connsiteX7" fmla="*/ 42863 w 779463"/>
                <a:gd name="connsiteY7" fmla="*/ 1302544 h 1522413"/>
                <a:gd name="connsiteX8" fmla="*/ 104775 w 779463"/>
                <a:gd name="connsiteY8" fmla="*/ 178594 h 1522413"/>
                <a:gd name="connsiteX0" fmla="*/ 75406 w 750094"/>
                <a:gd name="connsiteY0" fmla="*/ 178594 h 1522413"/>
                <a:gd name="connsiteX1" fmla="*/ 642144 w 750094"/>
                <a:gd name="connsiteY1" fmla="*/ 178594 h 1522413"/>
                <a:gd name="connsiteX2" fmla="*/ 723106 w 750094"/>
                <a:gd name="connsiteY2" fmla="*/ 1250157 h 1522413"/>
                <a:gd name="connsiteX3" fmla="*/ 504031 w 750094"/>
                <a:gd name="connsiteY3" fmla="*/ 1288257 h 1522413"/>
                <a:gd name="connsiteX4" fmla="*/ 427831 w 750094"/>
                <a:gd name="connsiteY4" fmla="*/ 1478757 h 1522413"/>
                <a:gd name="connsiteX5" fmla="*/ 203994 w 750094"/>
                <a:gd name="connsiteY5" fmla="*/ 1493044 h 1522413"/>
                <a:gd name="connsiteX6" fmla="*/ 146844 w 750094"/>
                <a:gd name="connsiteY6" fmla="*/ 1302544 h 1522413"/>
                <a:gd name="connsiteX7" fmla="*/ 13494 w 750094"/>
                <a:gd name="connsiteY7" fmla="*/ 1302544 h 1522413"/>
                <a:gd name="connsiteX8" fmla="*/ 75406 w 750094"/>
                <a:gd name="connsiteY8" fmla="*/ 178594 h 1522413"/>
                <a:gd name="connsiteX0" fmla="*/ 75406 w 750094"/>
                <a:gd name="connsiteY0" fmla="*/ 178594 h 1522413"/>
                <a:gd name="connsiteX1" fmla="*/ 642144 w 750094"/>
                <a:gd name="connsiteY1" fmla="*/ 178594 h 1522413"/>
                <a:gd name="connsiteX2" fmla="*/ 723106 w 750094"/>
                <a:gd name="connsiteY2" fmla="*/ 1250157 h 1522413"/>
                <a:gd name="connsiteX3" fmla="*/ 504031 w 750094"/>
                <a:gd name="connsiteY3" fmla="*/ 1288257 h 1522413"/>
                <a:gd name="connsiteX4" fmla="*/ 427831 w 750094"/>
                <a:gd name="connsiteY4" fmla="*/ 1478757 h 1522413"/>
                <a:gd name="connsiteX5" fmla="*/ 203994 w 750094"/>
                <a:gd name="connsiteY5" fmla="*/ 1493044 h 1522413"/>
                <a:gd name="connsiteX6" fmla="*/ 146844 w 750094"/>
                <a:gd name="connsiteY6" fmla="*/ 1302544 h 1522413"/>
                <a:gd name="connsiteX7" fmla="*/ 13494 w 750094"/>
                <a:gd name="connsiteY7" fmla="*/ 1302544 h 1522413"/>
                <a:gd name="connsiteX8" fmla="*/ 75406 w 750094"/>
                <a:gd name="connsiteY8" fmla="*/ 178594 h 1522413"/>
                <a:gd name="connsiteX0" fmla="*/ 62780 w 737468"/>
                <a:gd name="connsiteY0" fmla="*/ 178594 h 1522413"/>
                <a:gd name="connsiteX1" fmla="*/ 629518 w 737468"/>
                <a:gd name="connsiteY1" fmla="*/ 178594 h 1522413"/>
                <a:gd name="connsiteX2" fmla="*/ 710480 w 737468"/>
                <a:gd name="connsiteY2" fmla="*/ 1250157 h 1522413"/>
                <a:gd name="connsiteX3" fmla="*/ 491405 w 737468"/>
                <a:gd name="connsiteY3" fmla="*/ 1288257 h 1522413"/>
                <a:gd name="connsiteX4" fmla="*/ 415205 w 737468"/>
                <a:gd name="connsiteY4" fmla="*/ 1478757 h 1522413"/>
                <a:gd name="connsiteX5" fmla="*/ 191368 w 737468"/>
                <a:gd name="connsiteY5" fmla="*/ 1493044 h 1522413"/>
                <a:gd name="connsiteX6" fmla="*/ 134218 w 737468"/>
                <a:gd name="connsiteY6" fmla="*/ 1302544 h 1522413"/>
                <a:gd name="connsiteX7" fmla="*/ 868 w 737468"/>
                <a:gd name="connsiteY7" fmla="*/ 1302544 h 1522413"/>
                <a:gd name="connsiteX8" fmla="*/ 62780 w 737468"/>
                <a:gd name="connsiteY8" fmla="*/ 178594 h 1522413"/>
                <a:gd name="connsiteX0" fmla="*/ 62780 w 737468"/>
                <a:gd name="connsiteY0" fmla="*/ 178594 h 1522413"/>
                <a:gd name="connsiteX1" fmla="*/ 629518 w 737468"/>
                <a:gd name="connsiteY1" fmla="*/ 178594 h 1522413"/>
                <a:gd name="connsiteX2" fmla="*/ 710480 w 737468"/>
                <a:gd name="connsiteY2" fmla="*/ 1250157 h 1522413"/>
                <a:gd name="connsiteX3" fmla="*/ 491405 w 737468"/>
                <a:gd name="connsiteY3" fmla="*/ 1288257 h 1522413"/>
                <a:gd name="connsiteX4" fmla="*/ 415205 w 737468"/>
                <a:gd name="connsiteY4" fmla="*/ 1478757 h 1522413"/>
                <a:gd name="connsiteX5" fmla="*/ 191368 w 737468"/>
                <a:gd name="connsiteY5" fmla="*/ 1493044 h 1522413"/>
                <a:gd name="connsiteX6" fmla="*/ 134218 w 737468"/>
                <a:gd name="connsiteY6" fmla="*/ 1302544 h 1522413"/>
                <a:gd name="connsiteX7" fmla="*/ 868 w 737468"/>
                <a:gd name="connsiteY7" fmla="*/ 1302544 h 1522413"/>
                <a:gd name="connsiteX8" fmla="*/ 62780 w 737468"/>
                <a:gd name="connsiteY8" fmla="*/ 178594 h 1522413"/>
                <a:gd name="connsiteX0" fmla="*/ 91206 w 765894"/>
                <a:gd name="connsiteY0" fmla="*/ 178594 h 1522413"/>
                <a:gd name="connsiteX1" fmla="*/ 657944 w 765894"/>
                <a:gd name="connsiteY1" fmla="*/ 178594 h 1522413"/>
                <a:gd name="connsiteX2" fmla="*/ 738906 w 765894"/>
                <a:gd name="connsiteY2" fmla="*/ 1250157 h 1522413"/>
                <a:gd name="connsiteX3" fmla="*/ 519831 w 765894"/>
                <a:gd name="connsiteY3" fmla="*/ 1288257 h 1522413"/>
                <a:gd name="connsiteX4" fmla="*/ 443631 w 765894"/>
                <a:gd name="connsiteY4" fmla="*/ 1478757 h 1522413"/>
                <a:gd name="connsiteX5" fmla="*/ 219794 w 765894"/>
                <a:gd name="connsiteY5" fmla="*/ 1493044 h 1522413"/>
                <a:gd name="connsiteX6" fmla="*/ 162644 w 765894"/>
                <a:gd name="connsiteY6" fmla="*/ 1302544 h 1522413"/>
                <a:gd name="connsiteX7" fmla="*/ 29294 w 765894"/>
                <a:gd name="connsiteY7" fmla="*/ 1302544 h 1522413"/>
                <a:gd name="connsiteX8" fmla="*/ 91206 w 765894"/>
                <a:gd name="connsiteY8" fmla="*/ 178594 h 1522413"/>
                <a:gd name="connsiteX0" fmla="*/ 91206 w 765894"/>
                <a:gd name="connsiteY0" fmla="*/ 178594 h 1522413"/>
                <a:gd name="connsiteX1" fmla="*/ 657944 w 765894"/>
                <a:gd name="connsiteY1" fmla="*/ 178594 h 1522413"/>
                <a:gd name="connsiteX2" fmla="*/ 738906 w 765894"/>
                <a:gd name="connsiteY2" fmla="*/ 1250157 h 1522413"/>
                <a:gd name="connsiteX3" fmla="*/ 519831 w 765894"/>
                <a:gd name="connsiteY3" fmla="*/ 1288257 h 1522413"/>
                <a:gd name="connsiteX4" fmla="*/ 443631 w 765894"/>
                <a:gd name="connsiteY4" fmla="*/ 1478757 h 1522413"/>
                <a:gd name="connsiteX5" fmla="*/ 219794 w 765894"/>
                <a:gd name="connsiteY5" fmla="*/ 1493044 h 1522413"/>
                <a:gd name="connsiteX6" fmla="*/ 162644 w 765894"/>
                <a:gd name="connsiteY6" fmla="*/ 1302544 h 1522413"/>
                <a:gd name="connsiteX7" fmla="*/ 29294 w 765894"/>
                <a:gd name="connsiteY7" fmla="*/ 1302544 h 1522413"/>
                <a:gd name="connsiteX8" fmla="*/ 91206 w 765894"/>
                <a:gd name="connsiteY8" fmla="*/ 178594 h 1522413"/>
                <a:gd name="connsiteX0" fmla="*/ 104774 w 779462"/>
                <a:gd name="connsiteY0" fmla="*/ 178594 h 1522413"/>
                <a:gd name="connsiteX1" fmla="*/ 671512 w 779462"/>
                <a:gd name="connsiteY1" fmla="*/ 178594 h 1522413"/>
                <a:gd name="connsiteX2" fmla="*/ 752474 w 779462"/>
                <a:gd name="connsiteY2" fmla="*/ 1250157 h 1522413"/>
                <a:gd name="connsiteX3" fmla="*/ 533399 w 779462"/>
                <a:gd name="connsiteY3" fmla="*/ 1288257 h 1522413"/>
                <a:gd name="connsiteX4" fmla="*/ 457199 w 779462"/>
                <a:gd name="connsiteY4" fmla="*/ 1478757 h 1522413"/>
                <a:gd name="connsiteX5" fmla="*/ 233362 w 779462"/>
                <a:gd name="connsiteY5" fmla="*/ 1493044 h 1522413"/>
                <a:gd name="connsiteX6" fmla="*/ 176212 w 779462"/>
                <a:gd name="connsiteY6" fmla="*/ 1302544 h 1522413"/>
                <a:gd name="connsiteX7" fmla="*/ 42862 w 779462"/>
                <a:gd name="connsiteY7" fmla="*/ 1302544 h 1522413"/>
                <a:gd name="connsiteX8" fmla="*/ 104774 w 779462"/>
                <a:gd name="connsiteY8" fmla="*/ 178594 h 1522413"/>
                <a:gd name="connsiteX0" fmla="*/ 78430 w 783853"/>
                <a:gd name="connsiteY0" fmla="*/ 214210 h 1515290"/>
                <a:gd name="connsiteX1" fmla="*/ 671512 w 783853"/>
                <a:gd name="connsiteY1" fmla="*/ 171471 h 1515290"/>
                <a:gd name="connsiteX2" fmla="*/ 752474 w 783853"/>
                <a:gd name="connsiteY2" fmla="*/ 1243034 h 1515290"/>
                <a:gd name="connsiteX3" fmla="*/ 533399 w 783853"/>
                <a:gd name="connsiteY3" fmla="*/ 1281134 h 1515290"/>
                <a:gd name="connsiteX4" fmla="*/ 457199 w 783853"/>
                <a:gd name="connsiteY4" fmla="*/ 1471634 h 1515290"/>
                <a:gd name="connsiteX5" fmla="*/ 233362 w 783853"/>
                <a:gd name="connsiteY5" fmla="*/ 1485921 h 1515290"/>
                <a:gd name="connsiteX6" fmla="*/ 176212 w 783853"/>
                <a:gd name="connsiteY6" fmla="*/ 1295421 h 1515290"/>
                <a:gd name="connsiteX7" fmla="*/ 42862 w 783853"/>
                <a:gd name="connsiteY7" fmla="*/ 1295421 h 1515290"/>
                <a:gd name="connsiteX8" fmla="*/ 78430 w 783853"/>
                <a:gd name="connsiteY8" fmla="*/ 214210 h 1515290"/>
                <a:gd name="connsiteX0" fmla="*/ 58811 w 764234"/>
                <a:gd name="connsiteY0" fmla="*/ 214210 h 1515290"/>
                <a:gd name="connsiteX1" fmla="*/ 651893 w 764234"/>
                <a:gd name="connsiteY1" fmla="*/ 171471 h 1515290"/>
                <a:gd name="connsiteX2" fmla="*/ 732855 w 764234"/>
                <a:gd name="connsiteY2" fmla="*/ 1243034 h 1515290"/>
                <a:gd name="connsiteX3" fmla="*/ 513780 w 764234"/>
                <a:gd name="connsiteY3" fmla="*/ 1281134 h 1515290"/>
                <a:gd name="connsiteX4" fmla="*/ 437580 w 764234"/>
                <a:gd name="connsiteY4" fmla="*/ 1471634 h 1515290"/>
                <a:gd name="connsiteX5" fmla="*/ 213743 w 764234"/>
                <a:gd name="connsiteY5" fmla="*/ 1485921 h 1515290"/>
                <a:gd name="connsiteX6" fmla="*/ 156593 w 764234"/>
                <a:gd name="connsiteY6" fmla="*/ 1295421 h 1515290"/>
                <a:gd name="connsiteX7" fmla="*/ 58811 w 764234"/>
                <a:gd name="connsiteY7" fmla="*/ 1294329 h 1515290"/>
                <a:gd name="connsiteX8" fmla="*/ 58811 w 764234"/>
                <a:gd name="connsiteY8" fmla="*/ 214210 h 1515290"/>
                <a:gd name="connsiteX0" fmla="*/ 58811 w 764234"/>
                <a:gd name="connsiteY0" fmla="*/ 214210 h 1515290"/>
                <a:gd name="connsiteX1" fmla="*/ 651893 w 764234"/>
                <a:gd name="connsiteY1" fmla="*/ 171471 h 1515290"/>
                <a:gd name="connsiteX2" fmla="*/ 732855 w 764234"/>
                <a:gd name="connsiteY2" fmla="*/ 1243034 h 1515290"/>
                <a:gd name="connsiteX3" fmla="*/ 513780 w 764234"/>
                <a:gd name="connsiteY3" fmla="*/ 1281134 h 1515290"/>
                <a:gd name="connsiteX4" fmla="*/ 437580 w 764234"/>
                <a:gd name="connsiteY4" fmla="*/ 1471634 h 1515290"/>
                <a:gd name="connsiteX5" fmla="*/ 213743 w 764234"/>
                <a:gd name="connsiteY5" fmla="*/ 1485921 h 1515290"/>
                <a:gd name="connsiteX6" fmla="*/ 156593 w 764234"/>
                <a:gd name="connsiteY6" fmla="*/ 1295421 h 1515290"/>
                <a:gd name="connsiteX7" fmla="*/ 58811 w 764234"/>
                <a:gd name="connsiteY7" fmla="*/ 1294329 h 1515290"/>
                <a:gd name="connsiteX8" fmla="*/ 58811 w 764234"/>
                <a:gd name="connsiteY8" fmla="*/ 214210 h 1515290"/>
                <a:gd name="connsiteX0" fmla="*/ 58811 w 764234"/>
                <a:gd name="connsiteY0" fmla="*/ 214210 h 1515290"/>
                <a:gd name="connsiteX1" fmla="*/ 651893 w 764234"/>
                <a:gd name="connsiteY1" fmla="*/ 171471 h 1515290"/>
                <a:gd name="connsiteX2" fmla="*/ 732855 w 764234"/>
                <a:gd name="connsiteY2" fmla="*/ 1243034 h 1515290"/>
                <a:gd name="connsiteX3" fmla="*/ 513780 w 764234"/>
                <a:gd name="connsiteY3" fmla="*/ 1281134 h 1515290"/>
                <a:gd name="connsiteX4" fmla="*/ 437580 w 764234"/>
                <a:gd name="connsiteY4" fmla="*/ 1471634 h 1515290"/>
                <a:gd name="connsiteX5" fmla="*/ 213743 w 764234"/>
                <a:gd name="connsiteY5" fmla="*/ 1485921 h 1515290"/>
                <a:gd name="connsiteX6" fmla="*/ 156593 w 764234"/>
                <a:gd name="connsiteY6" fmla="*/ 1295421 h 1515290"/>
                <a:gd name="connsiteX7" fmla="*/ 58811 w 764234"/>
                <a:gd name="connsiteY7" fmla="*/ 1294329 h 1515290"/>
                <a:gd name="connsiteX8" fmla="*/ 58811 w 764234"/>
                <a:gd name="connsiteY8" fmla="*/ 214210 h 1515290"/>
                <a:gd name="connsiteX0" fmla="*/ 58811 w 764234"/>
                <a:gd name="connsiteY0" fmla="*/ 214210 h 1515290"/>
                <a:gd name="connsiteX1" fmla="*/ 651893 w 764234"/>
                <a:gd name="connsiteY1" fmla="*/ 171471 h 1515290"/>
                <a:gd name="connsiteX2" fmla="*/ 732855 w 764234"/>
                <a:gd name="connsiteY2" fmla="*/ 1243034 h 1515290"/>
                <a:gd name="connsiteX3" fmla="*/ 513780 w 764234"/>
                <a:gd name="connsiteY3" fmla="*/ 1281134 h 1515290"/>
                <a:gd name="connsiteX4" fmla="*/ 437580 w 764234"/>
                <a:gd name="connsiteY4" fmla="*/ 1471634 h 1515290"/>
                <a:gd name="connsiteX5" fmla="*/ 213743 w 764234"/>
                <a:gd name="connsiteY5" fmla="*/ 1485921 h 1515290"/>
                <a:gd name="connsiteX6" fmla="*/ 156593 w 764234"/>
                <a:gd name="connsiteY6" fmla="*/ 1295421 h 1515290"/>
                <a:gd name="connsiteX7" fmla="*/ 58811 w 764234"/>
                <a:gd name="connsiteY7" fmla="*/ 1294329 h 1515290"/>
                <a:gd name="connsiteX8" fmla="*/ 58811 w 764234"/>
                <a:gd name="connsiteY8" fmla="*/ 214210 h 1515290"/>
                <a:gd name="connsiteX0" fmla="*/ 58811 w 764234"/>
                <a:gd name="connsiteY0" fmla="*/ 214210 h 1505765"/>
                <a:gd name="connsiteX1" fmla="*/ 651893 w 764234"/>
                <a:gd name="connsiteY1" fmla="*/ 171471 h 1505765"/>
                <a:gd name="connsiteX2" fmla="*/ 732855 w 764234"/>
                <a:gd name="connsiteY2" fmla="*/ 1243034 h 1505765"/>
                <a:gd name="connsiteX3" fmla="*/ 513780 w 764234"/>
                <a:gd name="connsiteY3" fmla="*/ 1281134 h 1505765"/>
                <a:gd name="connsiteX4" fmla="*/ 437580 w 764234"/>
                <a:gd name="connsiteY4" fmla="*/ 1471634 h 1505765"/>
                <a:gd name="connsiteX5" fmla="*/ 213743 w 764234"/>
                <a:gd name="connsiteY5" fmla="*/ 1485921 h 1505765"/>
                <a:gd name="connsiteX6" fmla="*/ 156593 w 764234"/>
                <a:gd name="connsiteY6" fmla="*/ 1295421 h 1505765"/>
                <a:gd name="connsiteX7" fmla="*/ 58811 w 764234"/>
                <a:gd name="connsiteY7" fmla="*/ 1294329 h 1505765"/>
                <a:gd name="connsiteX8" fmla="*/ 58811 w 764234"/>
                <a:gd name="connsiteY8" fmla="*/ 214210 h 1505765"/>
                <a:gd name="connsiteX0" fmla="*/ 58811 w 764234"/>
                <a:gd name="connsiteY0" fmla="*/ 214210 h 1488476"/>
                <a:gd name="connsiteX1" fmla="*/ 651893 w 764234"/>
                <a:gd name="connsiteY1" fmla="*/ 171471 h 1488476"/>
                <a:gd name="connsiteX2" fmla="*/ 732855 w 764234"/>
                <a:gd name="connsiteY2" fmla="*/ 1243034 h 1488476"/>
                <a:gd name="connsiteX3" fmla="*/ 513780 w 764234"/>
                <a:gd name="connsiteY3" fmla="*/ 1281134 h 1488476"/>
                <a:gd name="connsiteX4" fmla="*/ 437580 w 764234"/>
                <a:gd name="connsiteY4" fmla="*/ 1471634 h 1488476"/>
                <a:gd name="connsiteX5" fmla="*/ 213743 w 764234"/>
                <a:gd name="connsiteY5" fmla="*/ 1485921 h 1488476"/>
                <a:gd name="connsiteX6" fmla="*/ 156593 w 764234"/>
                <a:gd name="connsiteY6" fmla="*/ 1295421 h 1488476"/>
                <a:gd name="connsiteX7" fmla="*/ 58811 w 764234"/>
                <a:gd name="connsiteY7" fmla="*/ 1294329 h 1488476"/>
                <a:gd name="connsiteX8" fmla="*/ 58811 w 764234"/>
                <a:gd name="connsiteY8" fmla="*/ 214210 h 1488476"/>
                <a:gd name="connsiteX0" fmla="*/ 58811 w 764234"/>
                <a:gd name="connsiteY0" fmla="*/ 214210 h 1488476"/>
                <a:gd name="connsiteX1" fmla="*/ 651893 w 764234"/>
                <a:gd name="connsiteY1" fmla="*/ 171471 h 1488476"/>
                <a:gd name="connsiteX2" fmla="*/ 732855 w 764234"/>
                <a:gd name="connsiteY2" fmla="*/ 1243034 h 1488476"/>
                <a:gd name="connsiteX3" fmla="*/ 513780 w 764234"/>
                <a:gd name="connsiteY3" fmla="*/ 1281134 h 1488476"/>
                <a:gd name="connsiteX4" fmla="*/ 437580 w 764234"/>
                <a:gd name="connsiteY4" fmla="*/ 1471634 h 1488476"/>
                <a:gd name="connsiteX5" fmla="*/ 213743 w 764234"/>
                <a:gd name="connsiteY5" fmla="*/ 1485921 h 1488476"/>
                <a:gd name="connsiteX6" fmla="*/ 156593 w 764234"/>
                <a:gd name="connsiteY6" fmla="*/ 1295421 h 1488476"/>
                <a:gd name="connsiteX7" fmla="*/ 58811 w 764234"/>
                <a:gd name="connsiteY7" fmla="*/ 1294329 h 1488476"/>
                <a:gd name="connsiteX8" fmla="*/ 58811 w 764234"/>
                <a:gd name="connsiteY8" fmla="*/ 214210 h 1488476"/>
                <a:gd name="connsiteX0" fmla="*/ 58811 w 764234"/>
                <a:gd name="connsiteY0" fmla="*/ 214210 h 1516654"/>
                <a:gd name="connsiteX1" fmla="*/ 651893 w 764234"/>
                <a:gd name="connsiteY1" fmla="*/ 171471 h 1516654"/>
                <a:gd name="connsiteX2" fmla="*/ 732855 w 764234"/>
                <a:gd name="connsiteY2" fmla="*/ 1243034 h 1516654"/>
                <a:gd name="connsiteX3" fmla="*/ 513780 w 764234"/>
                <a:gd name="connsiteY3" fmla="*/ 1281134 h 1516654"/>
                <a:gd name="connsiteX4" fmla="*/ 490858 w 764234"/>
                <a:gd name="connsiteY4" fmla="*/ 1510354 h 1516654"/>
                <a:gd name="connsiteX5" fmla="*/ 213743 w 764234"/>
                <a:gd name="connsiteY5" fmla="*/ 1485921 h 1516654"/>
                <a:gd name="connsiteX6" fmla="*/ 156593 w 764234"/>
                <a:gd name="connsiteY6" fmla="*/ 1295421 h 1516654"/>
                <a:gd name="connsiteX7" fmla="*/ 58811 w 764234"/>
                <a:gd name="connsiteY7" fmla="*/ 1294329 h 1516654"/>
                <a:gd name="connsiteX8" fmla="*/ 58811 w 764234"/>
                <a:gd name="connsiteY8" fmla="*/ 214210 h 1516654"/>
                <a:gd name="connsiteX0" fmla="*/ 58811 w 764234"/>
                <a:gd name="connsiteY0" fmla="*/ 214210 h 1516654"/>
                <a:gd name="connsiteX1" fmla="*/ 651893 w 764234"/>
                <a:gd name="connsiteY1" fmla="*/ 171471 h 1516654"/>
                <a:gd name="connsiteX2" fmla="*/ 732855 w 764234"/>
                <a:gd name="connsiteY2" fmla="*/ 1243034 h 1516654"/>
                <a:gd name="connsiteX3" fmla="*/ 513780 w 764234"/>
                <a:gd name="connsiteY3" fmla="*/ 1281134 h 1516654"/>
                <a:gd name="connsiteX4" fmla="*/ 490858 w 764234"/>
                <a:gd name="connsiteY4" fmla="*/ 1510354 h 1516654"/>
                <a:gd name="connsiteX5" fmla="*/ 274834 w 764234"/>
                <a:gd name="connsiteY5" fmla="*/ 1510354 h 1516654"/>
                <a:gd name="connsiteX6" fmla="*/ 156593 w 764234"/>
                <a:gd name="connsiteY6" fmla="*/ 1295421 h 1516654"/>
                <a:gd name="connsiteX7" fmla="*/ 58811 w 764234"/>
                <a:gd name="connsiteY7" fmla="*/ 1294329 h 1516654"/>
                <a:gd name="connsiteX8" fmla="*/ 58811 w 764234"/>
                <a:gd name="connsiteY8" fmla="*/ 214210 h 1516654"/>
                <a:gd name="connsiteX0" fmla="*/ 58811 w 764234"/>
                <a:gd name="connsiteY0" fmla="*/ 214210 h 1516654"/>
                <a:gd name="connsiteX1" fmla="*/ 651893 w 764234"/>
                <a:gd name="connsiteY1" fmla="*/ 171471 h 1516654"/>
                <a:gd name="connsiteX2" fmla="*/ 732855 w 764234"/>
                <a:gd name="connsiteY2" fmla="*/ 1243034 h 1516654"/>
                <a:gd name="connsiteX3" fmla="*/ 513780 w 764234"/>
                <a:gd name="connsiteY3" fmla="*/ 1281134 h 1516654"/>
                <a:gd name="connsiteX4" fmla="*/ 490858 w 764234"/>
                <a:gd name="connsiteY4" fmla="*/ 1510354 h 1516654"/>
                <a:gd name="connsiteX5" fmla="*/ 274834 w 764234"/>
                <a:gd name="connsiteY5" fmla="*/ 1510354 h 1516654"/>
                <a:gd name="connsiteX6" fmla="*/ 202826 w 764234"/>
                <a:gd name="connsiteY6" fmla="*/ 1294330 h 1516654"/>
                <a:gd name="connsiteX7" fmla="*/ 58811 w 764234"/>
                <a:gd name="connsiteY7" fmla="*/ 1294329 h 1516654"/>
                <a:gd name="connsiteX8" fmla="*/ 58811 w 764234"/>
                <a:gd name="connsiteY8" fmla="*/ 214210 h 1516654"/>
                <a:gd name="connsiteX0" fmla="*/ 58811 w 764234"/>
                <a:gd name="connsiteY0" fmla="*/ 214210 h 1516654"/>
                <a:gd name="connsiteX1" fmla="*/ 651893 w 764234"/>
                <a:gd name="connsiteY1" fmla="*/ 171471 h 1516654"/>
                <a:gd name="connsiteX2" fmla="*/ 732855 w 764234"/>
                <a:gd name="connsiteY2" fmla="*/ 1243034 h 1516654"/>
                <a:gd name="connsiteX3" fmla="*/ 513780 w 764234"/>
                <a:gd name="connsiteY3" fmla="*/ 1281134 h 1516654"/>
                <a:gd name="connsiteX4" fmla="*/ 490858 w 764234"/>
                <a:gd name="connsiteY4" fmla="*/ 1510354 h 1516654"/>
                <a:gd name="connsiteX5" fmla="*/ 274834 w 764234"/>
                <a:gd name="connsiteY5" fmla="*/ 1510354 h 1516654"/>
                <a:gd name="connsiteX6" fmla="*/ 202826 w 764234"/>
                <a:gd name="connsiteY6" fmla="*/ 1294330 h 1516654"/>
                <a:gd name="connsiteX7" fmla="*/ 58811 w 764234"/>
                <a:gd name="connsiteY7" fmla="*/ 1294329 h 1516654"/>
                <a:gd name="connsiteX8" fmla="*/ 58811 w 764234"/>
                <a:gd name="connsiteY8" fmla="*/ 214210 h 1516654"/>
                <a:gd name="connsiteX0" fmla="*/ 58811 w 764234"/>
                <a:gd name="connsiteY0" fmla="*/ 214210 h 1516654"/>
                <a:gd name="connsiteX1" fmla="*/ 651893 w 764234"/>
                <a:gd name="connsiteY1" fmla="*/ 171471 h 1516654"/>
                <a:gd name="connsiteX2" fmla="*/ 732855 w 764234"/>
                <a:gd name="connsiteY2" fmla="*/ 1243034 h 1516654"/>
                <a:gd name="connsiteX3" fmla="*/ 513780 w 764234"/>
                <a:gd name="connsiteY3" fmla="*/ 1281134 h 1516654"/>
                <a:gd name="connsiteX4" fmla="*/ 490858 w 764234"/>
                <a:gd name="connsiteY4" fmla="*/ 1510354 h 1516654"/>
                <a:gd name="connsiteX5" fmla="*/ 274834 w 764234"/>
                <a:gd name="connsiteY5" fmla="*/ 1510354 h 1516654"/>
                <a:gd name="connsiteX6" fmla="*/ 202826 w 764234"/>
                <a:gd name="connsiteY6" fmla="*/ 1294330 h 1516654"/>
                <a:gd name="connsiteX7" fmla="*/ 58811 w 764234"/>
                <a:gd name="connsiteY7" fmla="*/ 1294329 h 1516654"/>
                <a:gd name="connsiteX8" fmla="*/ 58811 w 764234"/>
                <a:gd name="connsiteY8" fmla="*/ 214210 h 1516654"/>
                <a:gd name="connsiteX0" fmla="*/ 58811 w 764234"/>
                <a:gd name="connsiteY0" fmla="*/ 214210 h 1516654"/>
                <a:gd name="connsiteX1" fmla="*/ 651893 w 764234"/>
                <a:gd name="connsiteY1" fmla="*/ 171471 h 1516654"/>
                <a:gd name="connsiteX2" fmla="*/ 732855 w 764234"/>
                <a:gd name="connsiteY2" fmla="*/ 1243034 h 1516654"/>
                <a:gd name="connsiteX3" fmla="*/ 562866 w 764234"/>
                <a:gd name="connsiteY3" fmla="*/ 1294330 h 1516654"/>
                <a:gd name="connsiteX4" fmla="*/ 490858 w 764234"/>
                <a:gd name="connsiteY4" fmla="*/ 1510354 h 1516654"/>
                <a:gd name="connsiteX5" fmla="*/ 274834 w 764234"/>
                <a:gd name="connsiteY5" fmla="*/ 1510354 h 1516654"/>
                <a:gd name="connsiteX6" fmla="*/ 202826 w 764234"/>
                <a:gd name="connsiteY6" fmla="*/ 1294330 h 1516654"/>
                <a:gd name="connsiteX7" fmla="*/ 58811 w 764234"/>
                <a:gd name="connsiteY7" fmla="*/ 1294329 h 1516654"/>
                <a:gd name="connsiteX8" fmla="*/ 58811 w 764234"/>
                <a:gd name="connsiteY8" fmla="*/ 214210 h 1516654"/>
                <a:gd name="connsiteX0" fmla="*/ 58811 w 793728"/>
                <a:gd name="connsiteY0" fmla="*/ 222759 h 1525203"/>
                <a:gd name="connsiteX1" fmla="*/ 651893 w 793728"/>
                <a:gd name="connsiteY1" fmla="*/ 180020 h 1525203"/>
                <a:gd name="connsiteX2" fmla="*/ 778890 w 793728"/>
                <a:gd name="connsiteY2" fmla="*/ 1302879 h 1525203"/>
                <a:gd name="connsiteX3" fmla="*/ 562866 w 793728"/>
                <a:gd name="connsiteY3" fmla="*/ 1302879 h 1525203"/>
                <a:gd name="connsiteX4" fmla="*/ 490858 w 793728"/>
                <a:gd name="connsiteY4" fmla="*/ 1518903 h 1525203"/>
                <a:gd name="connsiteX5" fmla="*/ 274834 w 793728"/>
                <a:gd name="connsiteY5" fmla="*/ 1518903 h 1525203"/>
                <a:gd name="connsiteX6" fmla="*/ 202826 w 793728"/>
                <a:gd name="connsiteY6" fmla="*/ 1302879 h 1525203"/>
                <a:gd name="connsiteX7" fmla="*/ 58811 w 793728"/>
                <a:gd name="connsiteY7" fmla="*/ 1302878 h 1525203"/>
                <a:gd name="connsiteX8" fmla="*/ 58811 w 793728"/>
                <a:gd name="connsiteY8" fmla="*/ 222759 h 1525203"/>
                <a:gd name="connsiteX0" fmla="*/ 58811 w 793728"/>
                <a:gd name="connsiteY0" fmla="*/ 222759 h 1525203"/>
                <a:gd name="connsiteX1" fmla="*/ 651893 w 793728"/>
                <a:gd name="connsiteY1" fmla="*/ 180020 h 1525203"/>
                <a:gd name="connsiteX2" fmla="*/ 778890 w 793728"/>
                <a:gd name="connsiteY2" fmla="*/ 1302879 h 1525203"/>
                <a:gd name="connsiteX3" fmla="*/ 562866 w 793728"/>
                <a:gd name="connsiteY3" fmla="*/ 1302879 h 1525203"/>
                <a:gd name="connsiteX4" fmla="*/ 490858 w 793728"/>
                <a:gd name="connsiteY4" fmla="*/ 1518903 h 1525203"/>
                <a:gd name="connsiteX5" fmla="*/ 274834 w 793728"/>
                <a:gd name="connsiteY5" fmla="*/ 1518903 h 1525203"/>
                <a:gd name="connsiteX6" fmla="*/ 202826 w 793728"/>
                <a:gd name="connsiteY6" fmla="*/ 1302879 h 1525203"/>
                <a:gd name="connsiteX7" fmla="*/ 58811 w 793728"/>
                <a:gd name="connsiteY7" fmla="*/ 1302878 h 1525203"/>
                <a:gd name="connsiteX8" fmla="*/ 58811 w 793728"/>
                <a:gd name="connsiteY8" fmla="*/ 222759 h 1525203"/>
                <a:gd name="connsiteX0" fmla="*/ 58811 w 783410"/>
                <a:gd name="connsiteY0" fmla="*/ 222759 h 1525203"/>
                <a:gd name="connsiteX1" fmla="*/ 651893 w 783410"/>
                <a:gd name="connsiteY1" fmla="*/ 180020 h 1525203"/>
                <a:gd name="connsiteX2" fmla="*/ 778890 w 783410"/>
                <a:gd name="connsiteY2" fmla="*/ 1302879 h 1525203"/>
                <a:gd name="connsiteX3" fmla="*/ 562866 w 783410"/>
                <a:gd name="connsiteY3" fmla="*/ 1302879 h 1525203"/>
                <a:gd name="connsiteX4" fmla="*/ 490858 w 783410"/>
                <a:gd name="connsiteY4" fmla="*/ 1518903 h 1525203"/>
                <a:gd name="connsiteX5" fmla="*/ 274834 w 783410"/>
                <a:gd name="connsiteY5" fmla="*/ 1518903 h 1525203"/>
                <a:gd name="connsiteX6" fmla="*/ 202826 w 783410"/>
                <a:gd name="connsiteY6" fmla="*/ 1302879 h 1525203"/>
                <a:gd name="connsiteX7" fmla="*/ 58811 w 783410"/>
                <a:gd name="connsiteY7" fmla="*/ 1302878 h 1525203"/>
                <a:gd name="connsiteX8" fmla="*/ 58811 w 783410"/>
                <a:gd name="connsiteY8" fmla="*/ 222759 h 1525203"/>
                <a:gd name="connsiteX0" fmla="*/ 58811 w 783410"/>
                <a:gd name="connsiteY0" fmla="*/ 222759 h 1525203"/>
                <a:gd name="connsiteX1" fmla="*/ 651893 w 783410"/>
                <a:gd name="connsiteY1" fmla="*/ 180020 h 1525203"/>
                <a:gd name="connsiteX2" fmla="*/ 778890 w 783410"/>
                <a:gd name="connsiteY2" fmla="*/ 1302879 h 1525203"/>
                <a:gd name="connsiteX3" fmla="*/ 562866 w 783410"/>
                <a:gd name="connsiteY3" fmla="*/ 1302879 h 1525203"/>
                <a:gd name="connsiteX4" fmla="*/ 490858 w 783410"/>
                <a:gd name="connsiteY4" fmla="*/ 1518903 h 1525203"/>
                <a:gd name="connsiteX5" fmla="*/ 274834 w 783410"/>
                <a:gd name="connsiteY5" fmla="*/ 1518903 h 1525203"/>
                <a:gd name="connsiteX6" fmla="*/ 202826 w 783410"/>
                <a:gd name="connsiteY6" fmla="*/ 1302879 h 1525203"/>
                <a:gd name="connsiteX7" fmla="*/ 58811 w 783410"/>
                <a:gd name="connsiteY7" fmla="*/ 1302878 h 1525203"/>
                <a:gd name="connsiteX8" fmla="*/ 58811 w 783410"/>
                <a:gd name="connsiteY8" fmla="*/ 222759 h 1525203"/>
                <a:gd name="connsiteX0" fmla="*/ 58811 w 783410"/>
                <a:gd name="connsiteY0" fmla="*/ 222759 h 1525203"/>
                <a:gd name="connsiteX1" fmla="*/ 651893 w 783410"/>
                <a:gd name="connsiteY1" fmla="*/ 180020 h 1525203"/>
                <a:gd name="connsiteX2" fmla="*/ 778890 w 783410"/>
                <a:gd name="connsiteY2" fmla="*/ 1302879 h 1525203"/>
                <a:gd name="connsiteX3" fmla="*/ 562866 w 783410"/>
                <a:gd name="connsiteY3" fmla="*/ 1302879 h 1525203"/>
                <a:gd name="connsiteX4" fmla="*/ 490858 w 783410"/>
                <a:gd name="connsiteY4" fmla="*/ 1518903 h 1525203"/>
                <a:gd name="connsiteX5" fmla="*/ 274834 w 783410"/>
                <a:gd name="connsiteY5" fmla="*/ 1518903 h 1525203"/>
                <a:gd name="connsiteX6" fmla="*/ 202826 w 783410"/>
                <a:gd name="connsiteY6" fmla="*/ 1302879 h 1525203"/>
                <a:gd name="connsiteX7" fmla="*/ 58811 w 783410"/>
                <a:gd name="connsiteY7" fmla="*/ 1302878 h 1525203"/>
                <a:gd name="connsiteX8" fmla="*/ 58811 w 783410"/>
                <a:gd name="connsiteY8" fmla="*/ 222759 h 1525203"/>
                <a:gd name="connsiteX0" fmla="*/ 58811 w 783410"/>
                <a:gd name="connsiteY0" fmla="*/ 44711 h 1347155"/>
                <a:gd name="connsiteX1" fmla="*/ 651893 w 783410"/>
                <a:gd name="connsiteY1" fmla="*/ 1972 h 1347155"/>
                <a:gd name="connsiteX2" fmla="*/ 778890 w 783410"/>
                <a:gd name="connsiteY2" fmla="*/ 1124831 h 1347155"/>
                <a:gd name="connsiteX3" fmla="*/ 562866 w 783410"/>
                <a:gd name="connsiteY3" fmla="*/ 1124831 h 1347155"/>
                <a:gd name="connsiteX4" fmla="*/ 490858 w 783410"/>
                <a:gd name="connsiteY4" fmla="*/ 1340855 h 1347155"/>
                <a:gd name="connsiteX5" fmla="*/ 274834 w 783410"/>
                <a:gd name="connsiteY5" fmla="*/ 1340855 h 1347155"/>
                <a:gd name="connsiteX6" fmla="*/ 202826 w 783410"/>
                <a:gd name="connsiteY6" fmla="*/ 1124831 h 1347155"/>
                <a:gd name="connsiteX7" fmla="*/ 58811 w 783410"/>
                <a:gd name="connsiteY7" fmla="*/ 1124830 h 1347155"/>
                <a:gd name="connsiteX8" fmla="*/ 58811 w 783410"/>
                <a:gd name="connsiteY8" fmla="*/ 44711 h 1347155"/>
                <a:gd name="connsiteX0" fmla="*/ 58811 w 783410"/>
                <a:gd name="connsiteY0" fmla="*/ 44711 h 1347155"/>
                <a:gd name="connsiteX1" fmla="*/ 651893 w 783410"/>
                <a:gd name="connsiteY1" fmla="*/ 1972 h 1347155"/>
                <a:gd name="connsiteX2" fmla="*/ 778890 w 783410"/>
                <a:gd name="connsiteY2" fmla="*/ 1124831 h 1347155"/>
                <a:gd name="connsiteX3" fmla="*/ 562866 w 783410"/>
                <a:gd name="connsiteY3" fmla="*/ 1124831 h 1347155"/>
                <a:gd name="connsiteX4" fmla="*/ 490858 w 783410"/>
                <a:gd name="connsiteY4" fmla="*/ 1340855 h 1347155"/>
                <a:gd name="connsiteX5" fmla="*/ 274834 w 783410"/>
                <a:gd name="connsiteY5" fmla="*/ 1340855 h 1347155"/>
                <a:gd name="connsiteX6" fmla="*/ 202826 w 783410"/>
                <a:gd name="connsiteY6" fmla="*/ 1124831 h 1347155"/>
                <a:gd name="connsiteX7" fmla="*/ 58811 w 783410"/>
                <a:gd name="connsiteY7" fmla="*/ 1124830 h 1347155"/>
                <a:gd name="connsiteX8" fmla="*/ 58811 w 783410"/>
                <a:gd name="connsiteY8" fmla="*/ 44711 h 1347155"/>
                <a:gd name="connsiteX0" fmla="*/ 58811 w 783410"/>
                <a:gd name="connsiteY0" fmla="*/ 36588 h 1339032"/>
                <a:gd name="connsiteX1" fmla="*/ 706882 w 783410"/>
                <a:gd name="connsiteY1" fmla="*/ 36589 h 1339032"/>
                <a:gd name="connsiteX2" fmla="*/ 778890 w 783410"/>
                <a:gd name="connsiteY2" fmla="*/ 1116708 h 1339032"/>
                <a:gd name="connsiteX3" fmla="*/ 562866 w 783410"/>
                <a:gd name="connsiteY3" fmla="*/ 1116708 h 1339032"/>
                <a:gd name="connsiteX4" fmla="*/ 490858 w 783410"/>
                <a:gd name="connsiteY4" fmla="*/ 1332732 h 1339032"/>
                <a:gd name="connsiteX5" fmla="*/ 274834 w 783410"/>
                <a:gd name="connsiteY5" fmla="*/ 1332732 h 1339032"/>
                <a:gd name="connsiteX6" fmla="*/ 202826 w 783410"/>
                <a:gd name="connsiteY6" fmla="*/ 1116708 h 1339032"/>
                <a:gd name="connsiteX7" fmla="*/ 58811 w 783410"/>
                <a:gd name="connsiteY7" fmla="*/ 1116707 h 1339032"/>
                <a:gd name="connsiteX8" fmla="*/ 58811 w 783410"/>
                <a:gd name="connsiteY8" fmla="*/ 36588 h 1339032"/>
                <a:gd name="connsiteX0" fmla="*/ 58811 w 783410"/>
                <a:gd name="connsiteY0" fmla="*/ 36588 h 1339032"/>
                <a:gd name="connsiteX1" fmla="*/ 778890 w 783410"/>
                <a:gd name="connsiteY1" fmla="*/ 36588 h 1339032"/>
                <a:gd name="connsiteX2" fmla="*/ 778890 w 783410"/>
                <a:gd name="connsiteY2" fmla="*/ 1116708 h 1339032"/>
                <a:gd name="connsiteX3" fmla="*/ 562866 w 783410"/>
                <a:gd name="connsiteY3" fmla="*/ 1116708 h 1339032"/>
                <a:gd name="connsiteX4" fmla="*/ 490858 w 783410"/>
                <a:gd name="connsiteY4" fmla="*/ 1332732 h 1339032"/>
                <a:gd name="connsiteX5" fmla="*/ 274834 w 783410"/>
                <a:gd name="connsiteY5" fmla="*/ 1332732 h 1339032"/>
                <a:gd name="connsiteX6" fmla="*/ 202826 w 783410"/>
                <a:gd name="connsiteY6" fmla="*/ 1116708 h 1339032"/>
                <a:gd name="connsiteX7" fmla="*/ 58811 w 783410"/>
                <a:gd name="connsiteY7" fmla="*/ 1116707 h 1339032"/>
                <a:gd name="connsiteX8" fmla="*/ 58811 w 783410"/>
                <a:gd name="connsiteY8" fmla="*/ 36588 h 1339032"/>
                <a:gd name="connsiteX0" fmla="*/ 58811 w 783410"/>
                <a:gd name="connsiteY0" fmla="*/ 1972 h 1304416"/>
                <a:gd name="connsiteX1" fmla="*/ 778890 w 783410"/>
                <a:gd name="connsiteY1" fmla="*/ 1972 h 1304416"/>
                <a:gd name="connsiteX2" fmla="*/ 778890 w 783410"/>
                <a:gd name="connsiteY2" fmla="*/ 1082092 h 1304416"/>
                <a:gd name="connsiteX3" fmla="*/ 562866 w 783410"/>
                <a:gd name="connsiteY3" fmla="*/ 1082092 h 1304416"/>
                <a:gd name="connsiteX4" fmla="*/ 490858 w 783410"/>
                <a:gd name="connsiteY4" fmla="*/ 1298116 h 1304416"/>
                <a:gd name="connsiteX5" fmla="*/ 274834 w 783410"/>
                <a:gd name="connsiteY5" fmla="*/ 1298116 h 1304416"/>
                <a:gd name="connsiteX6" fmla="*/ 202826 w 783410"/>
                <a:gd name="connsiteY6" fmla="*/ 1082092 h 1304416"/>
                <a:gd name="connsiteX7" fmla="*/ 58811 w 783410"/>
                <a:gd name="connsiteY7" fmla="*/ 1082091 h 1304416"/>
                <a:gd name="connsiteX8" fmla="*/ 58811 w 783410"/>
                <a:gd name="connsiteY8" fmla="*/ 1972 h 1304416"/>
                <a:gd name="connsiteX0" fmla="*/ 1661 w 726260"/>
                <a:gd name="connsiteY0" fmla="*/ 1972 h 1304416"/>
                <a:gd name="connsiteX1" fmla="*/ 721740 w 726260"/>
                <a:gd name="connsiteY1" fmla="*/ 1972 h 1304416"/>
                <a:gd name="connsiteX2" fmla="*/ 721740 w 726260"/>
                <a:gd name="connsiteY2" fmla="*/ 1082092 h 1304416"/>
                <a:gd name="connsiteX3" fmla="*/ 505716 w 726260"/>
                <a:gd name="connsiteY3" fmla="*/ 1082092 h 1304416"/>
                <a:gd name="connsiteX4" fmla="*/ 433708 w 726260"/>
                <a:gd name="connsiteY4" fmla="*/ 1298116 h 1304416"/>
                <a:gd name="connsiteX5" fmla="*/ 217684 w 726260"/>
                <a:gd name="connsiteY5" fmla="*/ 1298116 h 1304416"/>
                <a:gd name="connsiteX6" fmla="*/ 145676 w 726260"/>
                <a:gd name="connsiteY6" fmla="*/ 1082092 h 1304416"/>
                <a:gd name="connsiteX7" fmla="*/ 1661 w 726260"/>
                <a:gd name="connsiteY7" fmla="*/ 1082091 h 1304416"/>
                <a:gd name="connsiteX8" fmla="*/ 1661 w 726260"/>
                <a:gd name="connsiteY8" fmla="*/ 1972 h 1304416"/>
                <a:gd name="connsiteX0" fmla="*/ 1661 w 726260"/>
                <a:gd name="connsiteY0" fmla="*/ 0 h 1302444"/>
                <a:gd name="connsiteX1" fmla="*/ 721740 w 726260"/>
                <a:gd name="connsiteY1" fmla="*/ 0 h 1302444"/>
                <a:gd name="connsiteX2" fmla="*/ 721740 w 726260"/>
                <a:gd name="connsiteY2" fmla="*/ 1080120 h 1302444"/>
                <a:gd name="connsiteX3" fmla="*/ 505716 w 726260"/>
                <a:gd name="connsiteY3" fmla="*/ 1080120 h 1302444"/>
                <a:gd name="connsiteX4" fmla="*/ 433708 w 726260"/>
                <a:gd name="connsiteY4" fmla="*/ 1296144 h 1302444"/>
                <a:gd name="connsiteX5" fmla="*/ 217684 w 726260"/>
                <a:gd name="connsiteY5" fmla="*/ 1296144 h 1302444"/>
                <a:gd name="connsiteX6" fmla="*/ 145676 w 726260"/>
                <a:gd name="connsiteY6" fmla="*/ 1080120 h 1302444"/>
                <a:gd name="connsiteX7" fmla="*/ 1661 w 726260"/>
                <a:gd name="connsiteY7" fmla="*/ 1080119 h 1302444"/>
                <a:gd name="connsiteX8" fmla="*/ 1661 w 726260"/>
                <a:gd name="connsiteY8" fmla="*/ 0 h 1302444"/>
                <a:gd name="connsiteX0" fmla="*/ 1660 w 726260"/>
                <a:gd name="connsiteY0" fmla="*/ 0 h 1302444"/>
                <a:gd name="connsiteX1" fmla="*/ 721740 w 726260"/>
                <a:gd name="connsiteY1" fmla="*/ 0 h 1302444"/>
                <a:gd name="connsiteX2" fmla="*/ 721740 w 726260"/>
                <a:gd name="connsiteY2" fmla="*/ 1080120 h 1302444"/>
                <a:gd name="connsiteX3" fmla="*/ 505716 w 726260"/>
                <a:gd name="connsiteY3" fmla="*/ 1080120 h 1302444"/>
                <a:gd name="connsiteX4" fmla="*/ 433708 w 726260"/>
                <a:gd name="connsiteY4" fmla="*/ 1296144 h 1302444"/>
                <a:gd name="connsiteX5" fmla="*/ 217684 w 726260"/>
                <a:gd name="connsiteY5" fmla="*/ 1296144 h 1302444"/>
                <a:gd name="connsiteX6" fmla="*/ 145676 w 726260"/>
                <a:gd name="connsiteY6" fmla="*/ 1080120 h 1302444"/>
                <a:gd name="connsiteX7" fmla="*/ 1661 w 726260"/>
                <a:gd name="connsiteY7" fmla="*/ 1080119 h 1302444"/>
                <a:gd name="connsiteX8" fmla="*/ 1660 w 726260"/>
                <a:gd name="connsiteY8" fmla="*/ 0 h 1302444"/>
                <a:gd name="connsiteX0" fmla="*/ 73669 w 798269"/>
                <a:gd name="connsiteY0" fmla="*/ 0 h 1302444"/>
                <a:gd name="connsiteX1" fmla="*/ 793749 w 798269"/>
                <a:gd name="connsiteY1" fmla="*/ 0 h 1302444"/>
                <a:gd name="connsiteX2" fmla="*/ 793749 w 798269"/>
                <a:gd name="connsiteY2" fmla="*/ 1080120 h 1302444"/>
                <a:gd name="connsiteX3" fmla="*/ 577725 w 798269"/>
                <a:gd name="connsiteY3" fmla="*/ 1080120 h 1302444"/>
                <a:gd name="connsiteX4" fmla="*/ 505717 w 798269"/>
                <a:gd name="connsiteY4" fmla="*/ 1296144 h 1302444"/>
                <a:gd name="connsiteX5" fmla="*/ 289693 w 798269"/>
                <a:gd name="connsiteY5" fmla="*/ 1296144 h 1302444"/>
                <a:gd name="connsiteX6" fmla="*/ 217685 w 798269"/>
                <a:gd name="connsiteY6" fmla="*/ 1080120 h 1302444"/>
                <a:gd name="connsiteX7" fmla="*/ 1661 w 798269"/>
                <a:gd name="connsiteY7" fmla="*/ 1080120 h 1302444"/>
                <a:gd name="connsiteX8" fmla="*/ 73669 w 798269"/>
                <a:gd name="connsiteY8" fmla="*/ 0 h 1302444"/>
                <a:gd name="connsiteX0" fmla="*/ 1662 w 798269"/>
                <a:gd name="connsiteY0" fmla="*/ 0 h 1302444"/>
                <a:gd name="connsiteX1" fmla="*/ 793749 w 798269"/>
                <a:gd name="connsiteY1" fmla="*/ 0 h 1302444"/>
                <a:gd name="connsiteX2" fmla="*/ 793749 w 798269"/>
                <a:gd name="connsiteY2" fmla="*/ 1080120 h 1302444"/>
                <a:gd name="connsiteX3" fmla="*/ 577725 w 798269"/>
                <a:gd name="connsiteY3" fmla="*/ 1080120 h 1302444"/>
                <a:gd name="connsiteX4" fmla="*/ 505717 w 798269"/>
                <a:gd name="connsiteY4" fmla="*/ 1296144 h 1302444"/>
                <a:gd name="connsiteX5" fmla="*/ 289693 w 798269"/>
                <a:gd name="connsiteY5" fmla="*/ 1296144 h 1302444"/>
                <a:gd name="connsiteX6" fmla="*/ 217685 w 798269"/>
                <a:gd name="connsiteY6" fmla="*/ 1080120 h 1302444"/>
                <a:gd name="connsiteX7" fmla="*/ 1661 w 798269"/>
                <a:gd name="connsiteY7" fmla="*/ 1080120 h 1302444"/>
                <a:gd name="connsiteX8" fmla="*/ 1662 w 798269"/>
                <a:gd name="connsiteY8" fmla="*/ 0 h 1302444"/>
                <a:gd name="connsiteX0" fmla="*/ 1662 w 798269"/>
                <a:gd name="connsiteY0" fmla="*/ 0 h 1374452"/>
                <a:gd name="connsiteX1" fmla="*/ 793749 w 798269"/>
                <a:gd name="connsiteY1" fmla="*/ 72008 h 1374452"/>
                <a:gd name="connsiteX2" fmla="*/ 793749 w 798269"/>
                <a:gd name="connsiteY2" fmla="*/ 1152128 h 1374452"/>
                <a:gd name="connsiteX3" fmla="*/ 577725 w 798269"/>
                <a:gd name="connsiteY3" fmla="*/ 1152128 h 1374452"/>
                <a:gd name="connsiteX4" fmla="*/ 505717 w 798269"/>
                <a:gd name="connsiteY4" fmla="*/ 1368152 h 1374452"/>
                <a:gd name="connsiteX5" fmla="*/ 289693 w 798269"/>
                <a:gd name="connsiteY5" fmla="*/ 1368152 h 1374452"/>
                <a:gd name="connsiteX6" fmla="*/ 217685 w 798269"/>
                <a:gd name="connsiteY6" fmla="*/ 1152128 h 1374452"/>
                <a:gd name="connsiteX7" fmla="*/ 1661 w 798269"/>
                <a:gd name="connsiteY7" fmla="*/ 1152128 h 1374452"/>
                <a:gd name="connsiteX8" fmla="*/ 1662 w 798269"/>
                <a:gd name="connsiteY8" fmla="*/ 0 h 1374452"/>
                <a:gd name="connsiteX0" fmla="*/ 1662 w 798269"/>
                <a:gd name="connsiteY0" fmla="*/ 0 h 1374452"/>
                <a:gd name="connsiteX1" fmla="*/ 793750 w 798269"/>
                <a:gd name="connsiteY1" fmla="*/ 0 h 1374452"/>
                <a:gd name="connsiteX2" fmla="*/ 793749 w 798269"/>
                <a:gd name="connsiteY2" fmla="*/ 1152128 h 1374452"/>
                <a:gd name="connsiteX3" fmla="*/ 577725 w 798269"/>
                <a:gd name="connsiteY3" fmla="*/ 1152128 h 1374452"/>
                <a:gd name="connsiteX4" fmla="*/ 505717 w 798269"/>
                <a:gd name="connsiteY4" fmla="*/ 1368152 h 1374452"/>
                <a:gd name="connsiteX5" fmla="*/ 289693 w 798269"/>
                <a:gd name="connsiteY5" fmla="*/ 1368152 h 1374452"/>
                <a:gd name="connsiteX6" fmla="*/ 217685 w 798269"/>
                <a:gd name="connsiteY6" fmla="*/ 1152128 h 1374452"/>
                <a:gd name="connsiteX7" fmla="*/ 1661 w 798269"/>
                <a:gd name="connsiteY7" fmla="*/ 1152128 h 1374452"/>
                <a:gd name="connsiteX8" fmla="*/ 1662 w 798269"/>
                <a:gd name="connsiteY8" fmla="*/ 0 h 1374452"/>
                <a:gd name="connsiteX0" fmla="*/ 1662 w 798269"/>
                <a:gd name="connsiteY0" fmla="*/ 0 h 1370707"/>
                <a:gd name="connsiteX1" fmla="*/ 793750 w 798269"/>
                <a:gd name="connsiteY1" fmla="*/ 0 h 1370707"/>
                <a:gd name="connsiteX2" fmla="*/ 793749 w 798269"/>
                <a:gd name="connsiteY2" fmla="*/ 1152128 h 1370707"/>
                <a:gd name="connsiteX3" fmla="*/ 577725 w 798269"/>
                <a:gd name="connsiteY3" fmla="*/ 1152128 h 1370707"/>
                <a:gd name="connsiteX4" fmla="*/ 504056 w 798269"/>
                <a:gd name="connsiteY4" fmla="*/ 1296144 h 1370707"/>
                <a:gd name="connsiteX5" fmla="*/ 289693 w 798269"/>
                <a:gd name="connsiteY5" fmla="*/ 1368152 h 1370707"/>
                <a:gd name="connsiteX6" fmla="*/ 217685 w 798269"/>
                <a:gd name="connsiteY6" fmla="*/ 1152128 h 1370707"/>
                <a:gd name="connsiteX7" fmla="*/ 1661 w 798269"/>
                <a:gd name="connsiteY7" fmla="*/ 1152128 h 1370707"/>
                <a:gd name="connsiteX8" fmla="*/ 1662 w 798269"/>
                <a:gd name="connsiteY8" fmla="*/ 0 h 1370707"/>
                <a:gd name="connsiteX0" fmla="*/ 1662 w 798269"/>
                <a:gd name="connsiteY0" fmla="*/ 0 h 1302444"/>
                <a:gd name="connsiteX1" fmla="*/ 793750 w 798269"/>
                <a:gd name="connsiteY1" fmla="*/ 0 h 1302444"/>
                <a:gd name="connsiteX2" fmla="*/ 793749 w 798269"/>
                <a:gd name="connsiteY2" fmla="*/ 1152128 h 1302444"/>
                <a:gd name="connsiteX3" fmla="*/ 577725 w 798269"/>
                <a:gd name="connsiteY3" fmla="*/ 1152128 h 1302444"/>
                <a:gd name="connsiteX4" fmla="*/ 504056 w 798269"/>
                <a:gd name="connsiteY4" fmla="*/ 1296144 h 1302444"/>
                <a:gd name="connsiteX5" fmla="*/ 288032 w 798269"/>
                <a:gd name="connsiteY5" fmla="*/ 1296145 h 1302444"/>
                <a:gd name="connsiteX6" fmla="*/ 217685 w 798269"/>
                <a:gd name="connsiteY6" fmla="*/ 1152128 h 1302444"/>
                <a:gd name="connsiteX7" fmla="*/ 1661 w 798269"/>
                <a:gd name="connsiteY7" fmla="*/ 1152128 h 1302444"/>
                <a:gd name="connsiteX8" fmla="*/ 1662 w 798269"/>
                <a:gd name="connsiteY8" fmla="*/ 0 h 1302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98269" h="1302444">
                  <a:moveTo>
                    <a:pt x="1662" y="0"/>
                  </a:moveTo>
                  <a:lnTo>
                    <a:pt x="793750" y="0"/>
                  </a:lnTo>
                  <a:cubicBezTo>
                    <a:pt x="796289" y="52796"/>
                    <a:pt x="798269" y="1096375"/>
                    <a:pt x="793749" y="1152128"/>
                  </a:cubicBezTo>
                  <a:cubicBezTo>
                    <a:pt x="761449" y="1157676"/>
                    <a:pt x="578495" y="1152099"/>
                    <a:pt x="577725" y="1152128"/>
                  </a:cubicBezTo>
                  <a:cubicBezTo>
                    <a:pt x="576981" y="1150147"/>
                    <a:pt x="510307" y="1302444"/>
                    <a:pt x="504056" y="1296144"/>
                  </a:cubicBezTo>
                  <a:cubicBezTo>
                    <a:pt x="501353" y="1296317"/>
                    <a:pt x="288057" y="1298700"/>
                    <a:pt x="288032" y="1296145"/>
                  </a:cubicBezTo>
                  <a:cubicBezTo>
                    <a:pt x="287834" y="1295301"/>
                    <a:pt x="216322" y="1151243"/>
                    <a:pt x="217685" y="1152128"/>
                  </a:cubicBezTo>
                  <a:cubicBezTo>
                    <a:pt x="217636" y="1152814"/>
                    <a:pt x="28898" y="1152623"/>
                    <a:pt x="1661" y="1152128"/>
                  </a:cubicBezTo>
                  <a:cubicBezTo>
                    <a:pt x="0" y="1077590"/>
                    <a:pt x="721" y="71561"/>
                    <a:pt x="1662" y="0"/>
                  </a:cubicBezTo>
                  <a:close/>
                </a:path>
              </a:pathLst>
            </a:custGeom>
            <a:solidFill>
              <a:schemeClr val="bg1"/>
            </a:solidFill>
            <a:ln w="19050">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t"/>
            <a:lstStyle/>
            <a:p>
              <a:pPr algn="ctr" defTabSz="1277378"/>
              <a:r>
                <a:rPr lang="fr-FR" sz="1100" b="1" dirty="0">
                  <a:solidFill>
                    <a:srgbClr val="333333"/>
                  </a:solidFill>
                  <a:latin typeface="Arial"/>
                </a:rPr>
                <a:t>Machine Learning</a:t>
              </a:r>
            </a:p>
            <a:p>
              <a:pPr algn="ctr" defTabSz="1277378"/>
              <a:r>
                <a:rPr lang="fr-FR" sz="900" dirty="0" err="1">
                  <a:solidFill>
                    <a:srgbClr val="333333"/>
                  </a:solidFill>
                  <a:latin typeface="Arial"/>
                </a:rPr>
                <a:t>Spark</a:t>
              </a:r>
              <a:r>
                <a:rPr lang="fr-FR" sz="900" dirty="0">
                  <a:solidFill>
                    <a:srgbClr val="333333"/>
                  </a:solidFill>
                  <a:latin typeface="Arial"/>
                </a:rPr>
                <a:t> ML</a:t>
              </a:r>
              <a:endParaRPr lang="en-US" sz="900" dirty="0">
                <a:solidFill>
                  <a:srgbClr val="333333"/>
                </a:solidFill>
                <a:latin typeface="Arial"/>
              </a:endParaRPr>
            </a:p>
          </p:txBody>
        </p:sp>
        <p:sp>
          <p:nvSpPr>
            <p:cNvPr id="86" name="Freeform 85"/>
            <p:cNvSpPr/>
            <p:nvPr/>
          </p:nvSpPr>
          <p:spPr>
            <a:xfrm>
              <a:off x="5879182" y="4005858"/>
              <a:ext cx="798269" cy="726378"/>
            </a:xfrm>
            <a:custGeom>
              <a:avLst/>
              <a:gdLst>
                <a:gd name="connsiteX0" fmla="*/ 104775 w 779463"/>
                <a:gd name="connsiteY0" fmla="*/ 187325 h 1531144"/>
                <a:gd name="connsiteX1" fmla="*/ 671513 w 779463"/>
                <a:gd name="connsiteY1" fmla="*/ 187325 h 1531144"/>
                <a:gd name="connsiteX2" fmla="*/ 752475 w 779463"/>
                <a:gd name="connsiteY2" fmla="*/ 1258888 h 1531144"/>
                <a:gd name="connsiteX3" fmla="*/ 533400 w 779463"/>
                <a:gd name="connsiteY3" fmla="*/ 1296988 h 1531144"/>
                <a:gd name="connsiteX4" fmla="*/ 457200 w 779463"/>
                <a:gd name="connsiteY4" fmla="*/ 1487488 h 1531144"/>
                <a:gd name="connsiteX5" fmla="*/ 233363 w 779463"/>
                <a:gd name="connsiteY5" fmla="*/ 1501775 h 1531144"/>
                <a:gd name="connsiteX6" fmla="*/ 176213 w 779463"/>
                <a:gd name="connsiteY6" fmla="*/ 1311275 h 1531144"/>
                <a:gd name="connsiteX7" fmla="*/ 42863 w 779463"/>
                <a:gd name="connsiteY7" fmla="*/ 1311275 h 1531144"/>
                <a:gd name="connsiteX8" fmla="*/ 104775 w 779463"/>
                <a:gd name="connsiteY8" fmla="*/ 187325 h 1531144"/>
                <a:gd name="connsiteX0" fmla="*/ 104775 w 779463"/>
                <a:gd name="connsiteY0" fmla="*/ 178594 h 1522413"/>
                <a:gd name="connsiteX1" fmla="*/ 671513 w 779463"/>
                <a:gd name="connsiteY1" fmla="*/ 178594 h 1522413"/>
                <a:gd name="connsiteX2" fmla="*/ 752475 w 779463"/>
                <a:gd name="connsiteY2" fmla="*/ 1250157 h 1522413"/>
                <a:gd name="connsiteX3" fmla="*/ 533400 w 779463"/>
                <a:gd name="connsiteY3" fmla="*/ 1288257 h 1522413"/>
                <a:gd name="connsiteX4" fmla="*/ 457200 w 779463"/>
                <a:gd name="connsiteY4" fmla="*/ 1478757 h 1522413"/>
                <a:gd name="connsiteX5" fmla="*/ 233363 w 779463"/>
                <a:gd name="connsiteY5" fmla="*/ 1493044 h 1522413"/>
                <a:gd name="connsiteX6" fmla="*/ 176213 w 779463"/>
                <a:gd name="connsiteY6" fmla="*/ 1302544 h 1522413"/>
                <a:gd name="connsiteX7" fmla="*/ 42863 w 779463"/>
                <a:gd name="connsiteY7" fmla="*/ 1302544 h 1522413"/>
                <a:gd name="connsiteX8" fmla="*/ 104775 w 779463"/>
                <a:gd name="connsiteY8" fmla="*/ 178594 h 1522413"/>
                <a:gd name="connsiteX0" fmla="*/ 104775 w 779463"/>
                <a:gd name="connsiteY0" fmla="*/ 178594 h 1522413"/>
                <a:gd name="connsiteX1" fmla="*/ 671513 w 779463"/>
                <a:gd name="connsiteY1" fmla="*/ 178594 h 1522413"/>
                <a:gd name="connsiteX2" fmla="*/ 752475 w 779463"/>
                <a:gd name="connsiteY2" fmla="*/ 1250157 h 1522413"/>
                <a:gd name="connsiteX3" fmla="*/ 533400 w 779463"/>
                <a:gd name="connsiteY3" fmla="*/ 1288257 h 1522413"/>
                <a:gd name="connsiteX4" fmla="*/ 457200 w 779463"/>
                <a:gd name="connsiteY4" fmla="*/ 1478757 h 1522413"/>
                <a:gd name="connsiteX5" fmla="*/ 233363 w 779463"/>
                <a:gd name="connsiteY5" fmla="*/ 1493044 h 1522413"/>
                <a:gd name="connsiteX6" fmla="*/ 176213 w 779463"/>
                <a:gd name="connsiteY6" fmla="*/ 1302544 h 1522413"/>
                <a:gd name="connsiteX7" fmla="*/ 42863 w 779463"/>
                <a:gd name="connsiteY7" fmla="*/ 1302544 h 1522413"/>
                <a:gd name="connsiteX8" fmla="*/ 104775 w 779463"/>
                <a:gd name="connsiteY8" fmla="*/ 178594 h 1522413"/>
                <a:gd name="connsiteX0" fmla="*/ 75406 w 750094"/>
                <a:gd name="connsiteY0" fmla="*/ 178594 h 1522413"/>
                <a:gd name="connsiteX1" fmla="*/ 642144 w 750094"/>
                <a:gd name="connsiteY1" fmla="*/ 178594 h 1522413"/>
                <a:gd name="connsiteX2" fmla="*/ 723106 w 750094"/>
                <a:gd name="connsiteY2" fmla="*/ 1250157 h 1522413"/>
                <a:gd name="connsiteX3" fmla="*/ 504031 w 750094"/>
                <a:gd name="connsiteY3" fmla="*/ 1288257 h 1522413"/>
                <a:gd name="connsiteX4" fmla="*/ 427831 w 750094"/>
                <a:gd name="connsiteY4" fmla="*/ 1478757 h 1522413"/>
                <a:gd name="connsiteX5" fmla="*/ 203994 w 750094"/>
                <a:gd name="connsiteY5" fmla="*/ 1493044 h 1522413"/>
                <a:gd name="connsiteX6" fmla="*/ 146844 w 750094"/>
                <a:gd name="connsiteY6" fmla="*/ 1302544 h 1522413"/>
                <a:gd name="connsiteX7" fmla="*/ 13494 w 750094"/>
                <a:gd name="connsiteY7" fmla="*/ 1302544 h 1522413"/>
                <a:gd name="connsiteX8" fmla="*/ 75406 w 750094"/>
                <a:gd name="connsiteY8" fmla="*/ 178594 h 1522413"/>
                <a:gd name="connsiteX0" fmla="*/ 75406 w 750094"/>
                <a:gd name="connsiteY0" fmla="*/ 178594 h 1522413"/>
                <a:gd name="connsiteX1" fmla="*/ 642144 w 750094"/>
                <a:gd name="connsiteY1" fmla="*/ 178594 h 1522413"/>
                <a:gd name="connsiteX2" fmla="*/ 723106 w 750094"/>
                <a:gd name="connsiteY2" fmla="*/ 1250157 h 1522413"/>
                <a:gd name="connsiteX3" fmla="*/ 504031 w 750094"/>
                <a:gd name="connsiteY3" fmla="*/ 1288257 h 1522413"/>
                <a:gd name="connsiteX4" fmla="*/ 427831 w 750094"/>
                <a:gd name="connsiteY4" fmla="*/ 1478757 h 1522413"/>
                <a:gd name="connsiteX5" fmla="*/ 203994 w 750094"/>
                <a:gd name="connsiteY5" fmla="*/ 1493044 h 1522413"/>
                <a:gd name="connsiteX6" fmla="*/ 146844 w 750094"/>
                <a:gd name="connsiteY6" fmla="*/ 1302544 h 1522413"/>
                <a:gd name="connsiteX7" fmla="*/ 13494 w 750094"/>
                <a:gd name="connsiteY7" fmla="*/ 1302544 h 1522413"/>
                <a:gd name="connsiteX8" fmla="*/ 75406 w 750094"/>
                <a:gd name="connsiteY8" fmla="*/ 178594 h 1522413"/>
                <a:gd name="connsiteX0" fmla="*/ 62780 w 737468"/>
                <a:gd name="connsiteY0" fmla="*/ 178594 h 1522413"/>
                <a:gd name="connsiteX1" fmla="*/ 629518 w 737468"/>
                <a:gd name="connsiteY1" fmla="*/ 178594 h 1522413"/>
                <a:gd name="connsiteX2" fmla="*/ 710480 w 737468"/>
                <a:gd name="connsiteY2" fmla="*/ 1250157 h 1522413"/>
                <a:gd name="connsiteX3" fmla="*/ 491405 w 737468"/>
                <a:gd name="connsiteY3" fmla="*/ 1288257 h 1522413"/>
                <a:gd name="connsiteX4" fmla="*/ 415205 w 737468"/>
                <a:gd name="connsiteY4" fmla="*/ 1478757 h 1522413"/>
                <a:gd name="connsiteX5" fmla="*/ 191368 w 737468"/>
                <a:gd name="connsiteY5" fmla="*/ 1493044 h 1522413"/>
                <a:gd name="connsiteX6" fmla="*/ 134218 w 737468"/>
                <a:gd name="connsiteY6" fmla="*/ 1302544 h 1522413"/>
                <a:gd name="connsiteX7" fmla="*/ 868 w 737468"/>
                <a:gd name="connsiteY7" fmla="*/ 1302544 h 1522413"/>
                <a:gd name="connsiteX8" fmla="*/ 62780 w 737468"/>
                <a:gd name="connsiteY8" fmla="*/ 178594 h 1522413"/>
                <a:gd name="connsiteX0" fmla="*/ 62780 w 737468"/>
                <a:gd name="connsiteY0" fmla="*/ 178594 h 1522413"/>
                <a:gd name="connsiteX1" fmla="*/ 629518 w 737468"/>
                <a:gd name="connsiteY1" fmla="*/ 178594 h 1522413"/>
                <a:gd name="connsiteX2" fmla="*/ 710480 w 737468"/>
                <a:gd name="connsiteY2" fmla="*/ 1250157 h 1522413"/>
                <a:gd name="connsiteX3" fmla="*/ 491405 w 737468"/>
                <a:gd name="connsiteY3" fmla="*/ 1288257 h 1522413"/>
                <a:gd name="connsiteX4" fmla="*/ 415205 w 737468"/>
                <a:gd name="connsiteY4" fmla="*/ 1478757 h 1522413"/>
                <a:gd name="connsiteX5" fmla="*/ 191368 w 737468"/>
                <a:gd name="connsiteY5" fmla="*/ 1493044 h 1522413"/>
                <a:gd name="connsiteX6" fmla="*/ 134218 w 737468"/>
                <a:gd name="connsiteY6" fmla="*/ 1302544 h 1522413"/>
                <a:gd name="connsiteX7" fmla="*/ 868 w 737468"/>
                <a:gd name="connsiteY7" fmla="*/ 1302544 h 1522413"/>
                <a:gd name="connsiteX8" fmla="*/ 62780 w 737468"/>
                <a:gd name="connsiteY8" fmla="*/ 178594 h 1522413"/>
                <a:gd name="connsiteX0" fmla="*/ 91206 w 765894"/>
                <a:gd name="connsiteY0" fmla="*/ 178594 h 1522413"/>
                <a:gd name="connsiteX1" fmla="*/ 657944 w 765894"/>
                <a:gd name="connsiteY1" fmla="*/ 178594 h 1522413"/>
                <a:gd name="connsiteX2" fmla="*/ 738906 w 765894"/>
                <a:gd name="connsiteY2" fmla="*/ 1250157 h 1522413"/>
                <a:gd name="connsiteX3" fmla="*/ 519831 w 765894"/>
                <a:gd name="connsiteY3" fmla="*/ 1288257 h 1522413"/>
                <a:gd name="connsiteX4" fmla="*/ 443631 w 765894"/>
                <a:gd name="connsiteY4" fmla="*/ 1478757 h 1522413"/>
                <a:gd name="connsiteX5" fmla="*/ 219794 w 765894"/>
                <a:gd name="connsiteY5" fmla="*/ 1493044 h 1522413"/>
                <a:gd name="connsiteX6" fmla="*/ 162644 w 765894"/>
                <a:gd name="connsiteY6" fmla="*/ 1302544 h 1522413"/>
                <a:gd name="connsiteX7" fmla="*/ 29294 w 765894"/>
                <a:gd name="connsiteY7" fmla="*/ 1302544 h 1522413"/>
                <a:gd name="connsiteX8" fmla="*/ 91206 w 765894"/>
                <a:gd name="connsiteY8" fmla="*/ 178594 h 1522413"/>
                <a:gd name="connsiteX0" fmla="*/ 91206 w 765894"/>
                <a:gd name="connsiteY0" fmla="*/ 178594 h 1522413"/>
                <a:gd name="connsiteX1" fmla="*/ 657944 w 765894"/>
                <a:gd name="connsiteY1" fmla="*/ 178594 h 1522413"/>
                <a:gd name="connsiteX2" fmla="*/ 738906 w 765894"/>
                <a:gd name="connsiteY2" fmla="*/ 1250157 h 1522413"/>
                <a:gd name="connsiteX3" fmla="*/ 519831 w 765894"/>
                <a:gd name="connsiteY3" fmla="*/ 1288257 h 1522413"/>
                <a:gd name="connsiteX4" fmla="*/ 443631 w 765894"/>
                <a:gd name="connsiteY4" fmla="*/ 1478757 h 1522413"/>
                <a:gd name="connsiteX5" fmla="*/ 219794 w 765894"/>
                <a:gd name="connsiteY5" fmla="*/ 1493044 h 1522413"/>
                <a:gd name="connsiteX6" fmla="*/ 162644 w 765894"/>
                <a:gd name="connsiteY6" fmla="*/ 1302544 h 1522413"/>
                <a:gd name="connsiteX7" fmla="*/ 29294 w 765894"/>
                <a:gd name="connsiteY7" fmla="*/ 1302544 h 1522413"/>
                <a:gd name="connsiteX8" fmla="*/ 91206 w 765894"/>
                <a:gd name="connsiteY8" fmla="*/ 178594 h 1522413"/>
                <a:gd name="connsiteX0" fmla="*/ 104774 w 779462"/>
                <a:gd name="connsiteY0" fmla="*/ 178594 h 1522413"/>
                <a:gd name="connsiteX1" fmla="*/ 671512 w 779462"/>
                <a:gd name="connsiteY1" fmla="*/ 178594 h 1522413"/>
                <a:gd name="connsiteX2" fmla="*/ 752474 w 779462"/>
                <a:gd name="connsiteY2" fmla="*/ 1250157 h 1522413"/>
                <a:gd name="connsiteX3" fmla="*/ 533399 w 779462"/>
                <a:gd name="connsiteY3" fmla="*/ 1288257 h 1522413"/>
                <a:gd name="connsiteX4" fmla="*/ 457199 w 779462"/>
                <a:gd name="connsiteY4" fmla="*/ 1478757 h 1522413"/>
                <a:gd name="connsiteX5" fmla="*/ 233362 w 779462"/>
                <a:gd name="connsiteY5" fmla="*/ 1493044 h 1522413"/>
                <a:gd name="connsiteX6" fmla="*/ 176212 w 779462"/>
                <a:gd name="connsiteY6" fmla="*/ 1302544 h 1522413"/>
                <a:gd name="connsiteX7" fmla="*/ 42862 w 779462"/>
                <a:gd name="connsiteY7" fmla="*/ 1302544 h 1522413"/>
                <a:gd name="connsiteX8" fmla="*/ 104774 w 779462"/>
                <a:gd name="connsiteY8" fmla="*/ 178594 h 1522413"/>
                <a:gd name="connsiteX0" fmla="*/ 78430 w 783853"/>
                <a:gd name="connsiteY0" fmla="*/ 214210 h 1515290"/>
                <a:gd name="connsiteX1" fmla="*/ 671512 w 783853"/>
                <a:gd name="connsiteY1" fmla="*/ 171471 h 1515290"/>
                <a:gd name="connsiteX2" fmla="*/ 752474 w 783853"/>
                <a:gd name="connsiteY2" fmla="*/ 1243034 h 1515290"/>
                <a:gd name="connsiteX3" fmla="*/ 533399 w 783853"/>
                <a:gd name="connsiteY3" fmla="*/ 1281134 h 1515290"/>
                <a:gd name="connsiteX4" fmla="*/ 457199 w 783853"/>
                <a:gd name="connsiteY4" fmla="*/ 1471634 h 1515290"/>
                <a:gd name="connsiteX5" fmla="*/ 233362 w 783853"/>
                <a:gd name="connsiteY5" fmla="*/ 1485921 h 1515290"/>
                <a:gd name="connsiteX6" fmla="*/ 176212 w 783853"/>
                <a:gd name="connsiteY6" fmla="*/ 1295421 h 1515290"/>
                <a:gd name="connsiteX7" fmla="*/ 42862 w 783853"/>
                <a:gd name="connsiteY7" fmla="*/ 1295421 h 1515290"/>
                <a:gd name="connsiteX8" fmla="*/ 78430 w 783853"/>
                <a:gd name="connsiteY8" fmla="*/ 214210 h 1515290"/>
                <a:gd name="connsiteX0" fmla="*/ 58811 w 764234"/>
                <a:gd name="connsiteY0" fmla="*/ 214210 h 1515290"/>
                <a:gd name="connsiteX1" fmla="*/ 651893 w 764234"/>
                <a:gd name="connsiteY1" fmla="*/ 171471 h 1515290"/>
                <a:gd name="connsiteX2" fmla="*/ 732855 w 764234"/>
                <a:gd name="connsiteY2" fmla="*/ 1243034 h 1515290"/>
                <a:gd name="connsiteX3" fmla="*/ 513780 w 764234"/>
                <a:gd name="connsiteY3" fmla="*/ 1281134 h 1515290"/>
                <a:gd name="connsiteX4" fmla="*/ 437580 w 764234"/>
                <a:gd name="connsiteY4" fmla="*/ 1471634 h 1515290"/>
                <a:gd name="connsiteX5" fmla="*/ 213743 w 764234"/>
                <a:gd name="connsiteY5" fmla="*/ 1485921 h 1515290"/>
                <a:gd name="connsiteX6" fmla="*/ 156593 w 764234"/>
                <a:gd name="connsiteY6" fmla="*/ 1295421 h 1515290"/>
                <a:gd name="connsiteX7" fmla="*/ 58811 w 764234"/>
                <a:gd name="connsiteY7" fmla="*/ 1294329 h 1515290"/>
                <a:gd name="connsiteX8" fmla="*/ 58811 w 764234"/>
                <a:gd name="connsiteY8" fmla="*/ 214210 h 1515290"/>
                <a:gd name="connsiteX0" fmla="*/ 58811 w 764234"/>
                <a:gd name="connsiteY0" fmla="*/ 214210 h 1515290"/>
                <a:gd name="connsiteX1" fmla="*/ 651893 w 764234"/>
                <a:gd name="connsiteY1" fmla="*/ 171471 h 1515290"/>
                <a:gd name="connsiteX2" fmla="*/ 732855 w 764234"/>
                <a:gd name="connsiteY2" fmla="*/ 1243034 h 1515290"/>
                <a:gd name="connsiteX3" fmla="*/ 513780 w 764234"/>
                <a:gd name="connsiteY3" fmla="*/ 1281134 h 1515290"/>
                <a:gd name="connsiteX4" fmla="*/ 437580 w 764234"/>
                <a:gd name="connsiteY4" fmla="*/ 1471634 h 1515290"/>
                <a:gd name="connsiteX5" fmla="*/ 213743 w 764234"/>
                <a:gd name="connsiteY5" fmla="*/ 1485921 h 1515290"/>
                <a:gd name="connsiteX6" fmla="*/ 156593 w 764234"/>
                <a:gd name="connsiteY6" fmla="*/ 1295421 h 1515290"/>
                <a:gd name="connsiteX7" fmla="*/ 58811 w 764234"/>
                <a:gd name="connsiteY7" fmla="*/ 1294329 h 1515290"/>
                <a:gd name="connsiteX8" fmla="*/ 58811 w 764234"/>
                <a:gd name="connsiteY8" fmla="*/ 214210 h 1515290"/>
                <a:gd name="connsiteX0" fmla="*/ 58811 w 764234"/>
                <a:gd name="connsiteY0" fmla="*/ 214210 h 1515290"/>
                <a:gd name="connsiteX1" fmla="*/ 651893 w 764234"/>
                <a:gd name="connsiteY1" fmla="*/ 171471 h 1515290"/>
                <a:gd name="connsiteX2" fmla="*/ 732855 w 764234"/>
                <a:gd name="connsiteY2" fmla="*/ 1243034 h 1515290"/>
                <a:gd name="connsiteX3" fmla="*/ 513780 w 764234"/>
                <a:gd name="connsiteY3" fmla="*/ 1281134 h 1515290"/>
                <a:gd name="connsiteX4" fmla="*/ 437580 w 764234"/>
                <a:gd name="connsiteY4" fmla="*/ 1471634 h 1515290"/>
                <a:gd name="connsiteX5" fmla="*/ 213743 w 764234"/>
                <a:gd name="connsiteY5" fmla="*/ 1485921 h 1515290"/>
                <a:gd name="connsiteX6" fmla="*/ 156593 w 764234"/>
                <a:gd name="connsiteY6" fmla="*/ 1295421 h 1515290"/>
                <a:gd name="connsiteX7" fmla="*/ 58811 w 764234"/>
                <a:gd name="connsiteY7" fmla="*/ 1294329 h 1515290"/>
                <a:gd name="connsiteX8" fmla="*/ 58811 w 764234"/>
                <a:gd name="connsiteY8" fmla="*/ 214210 h 1515290"/>
                <a:gd name="connsiteX0" fmla="*/ 58811 w 764234"/>
                <a:gd name="connsiteY0" fmla="*/ 214210 h 1515290"/>
                <a:gd name="connsiteX1" fmla="*/ 651893 w 764234"/>
                <a:gd name="connsiteY1" fmla="*/ 171471 h 1515290"/>
                <a:gd name="connsiteX2" fmla="*/ 732855 w 764234"/>
                <a:gd name="connsiteY2" fmla="*/ 1243034 h 1515290"/>
                <a:gd name="connsiteX3" fmla="*/ 513780 w 764234"/>
                <a:gd name="connsiteY3" fmla="*/ 1281134 h 1515290"/>
                <a:gd name="connsiteX4" fmla="*/ 437580 w 764234"/>
                <a:gd name="connsiteY4" fmla="*/ 1471634 h 1515290"/>
                <a:gd name="connsiteX5" fmla="*/ 213743 w 764234"/>
                <a:gd name="connsiteY5" fmla="*/ 1485921 h 1515290"/>
                <a:gd name="connsiteX6" fmla="*/ 156593 w 764234"/>
                <a:gd name="connsiteY6" fmla="*/ 1295421 h 1515290"/>
                <a:gd name="connsiteX7" fmla="*/ 58811 w 764234"/>
                <a:gd name="connsiteY7" fmla="*/ 1294329 h 1515290"/>
                <a:gd name="connsiteX8" fmla="*/ 58811 w 764234"/>
                <a:gd name="connsiteY8" fmla="*/ 214210 h 1515290"/>
                <a:gd name="connsiteX0" fmla="*/ 58811 w 764234"/>
                <a:gd name="connsiteY0" fmla="*/ 214210 h 1505765"/>
                <a:gd name="connsiteX1" fmla="*/ 651893 w 764234"/>
                <a:gd name="connsiteY1" fmla="*/ 171471 h 1505765"/>
                <a:gd name="connsiteX2" fmla="*/ 732855 w 764234"/>
                <a:gd name="connsiteY2" fmla="*/ 1243034 h 1505765"/>
                <a:gd name="connsiteX3" fmla="*/ 513780 w 764234"/>
                <a:gd name="connsiteY3" fmla="*/ 1281134 h 1505765"/>
                <a:gd name="connsiteX4" fmla="*/ 437580 w 764234"/>
                <a:gd name="connsiteY4" fmla="*/ 1471634 h 1505765"/>
                <a:gd name="connsiteX5" fmla="*/ 213743 w 764234"/>
                <a:gd name="connsiteY5" fmla="*/ 1485921 h 1505765"/>
                <a:gd name="connsiteX6" fmla="*/ 156593 w 764234"/>
                <a:gd name="connsiteY6" fmla="*/ 1295421 h 1505765"/>
                <a:gd name="connsiteX7" fmla="*/ 58811 w 764234"/>
                <a:gd name="connsiteY7" fmla="*/ 1294329 h 1505765"/>
                <a:gd name="connsiteX8" fmla="*/ 58811 w 764234"/>
                <a:gd name="connsiteY8" fmla="*/ 214210 h 1505765"/>
                <a:gd name="connsiteX0" fmla="*/ 58811 w 764234"/>
                <a:gd name="connsiteY0" fmla="*/ 214210 h 1488476"/>
                <a:gd name="connsiteX1" fmla="*/ 651893 w 764234"/>
                <a:gd name="connsiteY1" fmla="*/ 171471 h 1488476"/>
                <a:gd name="connsiteX2" fmla="*/ 732855 w 764234"/>
                <a:gd name="connsiteY2" fmla="*/ 1243034 h 1488476"/>
                <a:gd name="connsiteX3" fmla="*/ 513780 w 764234"/>
                <a:gd name="connsiteY3" fmla="*/ 1281134 h 1488476"/>
                <a:gd name="connsiteX4" fmla="*/ 437580 w 764234"/>
                <a:gd name="connsiteY4" fmla="*/ 1471634 h 1488476"/>
                <a:gd name="connsiteX5" fmla="*/ 213743 w 764234"/>
                <a:gd name="connsiteY5" fmla="*/ 1485921 h 1488476"/>
                <a:gd name="connsiteX6" fmla="*/ 156593 w 764234"/>
                <a:gd name="connsiteY6" fmla="*/ 1295421 h 1488476"/>
                <a:gd name="connsiteX7" fmla="*/ 58811 w 764234"/>
                <a:gd name="connsiteY7" fmla="*/ 1294329 h 1488476"/>
                <a:gd name="connsiteX8" fmla="*/ 58811 w 764234"/>
                <a:gd name="connsiteY8" fmla="*/ 214210 h 1488476"/>
                <a:gd name="connsiteX0" fmla="*/ 58811 w 764234"/>
                <a:gd name="connsiteY0" fmla="*/ 214210 h 1488476"/>
                <a:gd name="connsiteX1" fmla="*/ 651893 w 764234"/>
                <a:gd name="connsiteY1" fmla="*/ 171471 h 1488476"/>
                <a:gd name="connsiteX2" fmla="*/ 732855 w 764234"/>
                <a:gd name="connsiteY2" fmla="*/ 1243034 h 1488476"/>
                <a:gd name="connsiteX3" fmla="*/ 513780 w 764234"/>
                <a:gd name="connsiteY3" fmla="*/ 1281134 h 1488476"/>
                <a:gd name="connsiteX4" fmla="*/ 437580 w 764234"/>
                <a:gd name="connsiteY4" fmla="*/ 1471634 h 1488476"/>
                <a:gd name="connsiteX5" fmla="*/ 213743 w 764234"/>
                <a:gd name="connsiteY5" fmla="*/ 1485921 h 1488476"/>
                <a:gd name="connsiteX6" fmla="*/ 156593 w 764234"/>
                <a:gd name="connsiteY6" fmla="*/ 1295421 h 1488476"/>
                <a:gd name="connsiteX7" fmla="*/ 58811 w 764234"/>
                <a:gd name="connsiteY7" fmla="*/ 1294329 h 1488476"/>
                <a:gd name="connsiteX8" fmla="*/ 58811 w 764234"/>
                <a:gd name="connsiteY8" fmla="*/ 214210 h 1488476"/>
                <a:gd name="connsiteX0" fmla="*/ 58811 w 764234"/>
                <a:gd name="connsiteY0" fmla="*/ 214210 h 1516654"/>
                <a:gd name="connsiteX1" fmla="*/ 651893 w 764234"/>
                <a:gd name="connsiteY1" fmla="*/ 171471 h 1516654"/>
                <a:gd name="connsiteX2" fmla="*/ 732855 w 764234"/>
                <a:gd name="connsiteY2" fmla="*/ 1243034 h 1516654"/>
                <a:gd name="connsiteX3" fmla="*/ 513780 w 764234"/>
                <a:gd name="connsiteY3" fmla="*/ 1281134 h 1516654"/>
                <a:gd name="connsiteX4" fmla="*/ 490858 w 764234"/>
                <a:gd name="connsiteY4" fmla="*/ 1510354 h 1516654"/>
                <a:gd name="connsiteX5" fmla="*/ 213743 w 764234"/>
                <a:gd name="connsiteY5" fmla="*/ 1485921 h 1516654"/>
                <a:gd name="connsiteX6" fmla="*/ 156593 w 764234"/>
                <a:gd name="connsiteY6" fmla="*/ 1295421 h 1516654"/>
                <a:gd name="connsiteX7" fmla="*/ 58811 w 764234"/>
                <a:gd name="connsiteY7" fmla="*/ 1294329 h 1516654"/>
                <a:gd name="connsiteX8" fmla="*/ 58811 w 764234"/>
                <a:gd name="connsiteY8" fmla="*/ 214210 h 1516654"/>
                <a:gd name="connsiteX0" fmla="*/ 58811 w 764234"/>
                <a:gd name="connsiteY0" fmla="*/ 214210 h 1516654"/>
                <a:gd name="connsiteX1" fmla="*/ 651893 w 764234"/>
                <a:gd name="connsiteY1" fmla="*/ 171471 h 1516654"/>
                <a:gd name="connsiteX2" fmla="*/ 732855 w 764234"/>
                <a:gd name="connsiteY2" fmla="*/ 1243034 h 1516654"/>
                <a:gd name="connsiteX3" fmla="*/ 513780 w 764234"/>
                <a:gd name="connsiteY3" fmla="*/ 1281134 h 1516654"/>
                <a:gd name="connsiteX4" fmla="*/ 490858 w 764234"/>
                <a:gd name="connsiteY4" fmla="*/ 1510354 h 1516654"/>
                <a:gd name="connsiteX5" fmla="*/ 274834 w 764234"/>
                <a:gd name="connsiteY5" fmla="*/ 1510354 h 1516654"/>
                <a:gd name="connsiteX6" fmla="*/ 156593 w 764234"/>
                <a:gd name="connsiteY6" fmla="*/ 1295421 h 1516654"/>
                <a:gd name="connsiteX7" fmla="*/ 58811 w 764234"/>
                <a:gd name="connsiteY7" fmla="*/ 1294329 h 1516654"/>
                <a:gd name="connsiteX8" fmla="*/ 58811 w 764234"/>
                <a:gd name="connsiteY8" fmla="*/ 214210 h 1516654"/>
                <a:gd name="connsiteX0" fmla="*/ 58811 w 764234"/>
                <a:gd name="connsiteY0" fmla="*/ 214210 h 1516654"/>
                <a:gd name="connsiteX1" fmla="*/ 651893 w 764234"/>
                <a:gd name="connsiteY1" fmla="*/ 171471 h 1516654"/>
                <a:gd name="connsiteX2" fmla="*/ 732855 w 764234"/>
                <a:gd name="connsiteY2" fmla="*/ 1243034 h 1516654"/>
                <a:gd name="connsiteX3" fmla="*/ 513780 w 764234"/>
                <a:gd name="connsiteY3" fmla="*/ 1281134 h 1516654"/>
                <a:gd name="connsiteX4" fmla="*/ 490858 w 764234"/>
                <a:gd name="connsiteY4" fmla="*/ 1510354 h 1516654"/>
                <a:gd name="connsiteX5" fmla="*/ 274834 w 764234"/>
                <a:gd name="connsiteY5" fmla="*/ 1510354 h 1516654"/>
                <a:gd name="connsiteX6" fmla="*/ 202826 w 764234"/>
                <a:gd name="connsiteY6" fmla="*/ 1294330 h 1516654"/>
                <a:gd name="connsiteX7" fmla="*/ 58811 w 764234"/>
                <a:gd name="connsiteY7" fmla="*/ 1294329 h 1516654"/>
                <a:gd name="connsiteX8" fmla="*/ 58811 w 764234"/>
                <a:gd name="connsiteY8" fmla="*/ 214210 h 1516654"/>
                <a:gd name="connsiteX0" fmla="*/ 58811 w 764234"/>
                <a:gd name="connsiteY0" fmla="*/ 214210 h 1516654"/>
                <a:gd name="connsiteX1" fmla="*/ 651893 w 764234"/>
                <a:gd name="connsiteY1" fmla="*/ 171471 h 1516654"/>
                <a:gd name="connsiteX2" fmla="*/ 732855 w 764234"/>
                <a:gd name="connsiteY2" fmla="*/ 1243034 h 1516654"/>
                <a:gd name="connsiteX3" fmla="*/ 513780 w 764234"/>
                <a:gd name="connsiteY3" fmla="*/ 1281134 h 1516654"/>
                <a:gd name="connsiteX4" fmla="*/ 490858 w 764234"/>
                <a:gd name="connsiteY4" fmla="*/ 1510354 h 1516654"/>
                <a:gd name="connsiteX5" fmla="*/ 274834 w 764234"/>
                <a:gd name="connsiteY5" fmla="*/ 1510354 h 1516654"/>
                <a:gd name="connsiteX6" fmla="*/ 202826 w 764234"/>
                <a:gd name="connsiteY6" fmla="*/ 1294330 h 1516654"/>
                <a:gd name="connsiteX7" fmla="*/ 58811 w 764234"/>
                <a:gd name="connsiteY7" fmla="*/ 1294329 h 1516654"/>
                <a:gd name="connsiteX8" fmla="*/ 58811 w 764234"/>
                <a:gd name="connsiteY8" fmla="*/ 214210 h 1516654"/>
                <a:gd name="connsiteX0" fmla="*/ 58811 w 764234"/>
                <a:gd name="connsiteY0" fmla="*/ 214210 h 1516654"/>
                <a:gd name="connsiteX1" fmla="*/ 651893 w 764234"/>
                <a:gd name="connsiteY1" fmla="*/ 171471 h 1516654"/>
                <a:gd name="connsiteX2" fmla="*/ 732855 w 764234"/>
                <a:gd name="connsiteY2" fmla="*/ 1243034 h 1516654"/>
                <a:gd name="connsiteX3" fmla="*/ 513780 w 764234"/>
                <a:gd name="connsiteY3" fmla="*/ 1281134 h 1516654"/>
                <a:gd name="connsiteX4" fmla="*/ 490858 w 764234"/>
                <a:gd name="connsiteY4" fmla="*/ 1510354 h 1516654"/>
                <a:gd name="connsiteX5" fmla="*/ 274834 w 764234"/>
                <a:gd name="connsiteY5" fmla="*/ 1510354 h 1516654"/>
                <a:gd name="connsiteX6" fmla="*/ 202826 w 764234"/>
                <a:gd name="connsiteY6" fmla="*/ 1294330 h 1516654"/>
                <a:gd name="connsiteX7" fmla="*/ 58811 w 764234"/>
                <a:gd name="connsiteY7" fmla="*/ 1294329 h 1516654"/>
                <a:gd name="connsiteX8" fmla="*/ 58811 w 764234"/>
                <a:gd name="connsiteY8" fmla="*/ 214210 h 1516654"/>
                <a:gd name="connsiteX0" fmla="*/ 58811 w 764234"/>
                <a:gd name="connsiteY0" fmla="*/ 214210 h 1516654"/>
                <a:gd name="connsiteX1" fmla="*/ 651893 w 764234"/>
                <a:gd name="connsiteY1" fmla="*/ 171471 h 1516654"/>
                <a:gd name="connsiteX2" fmla="*/ 732855 w 764234"/>
                <a:gd name="connsiteY2" fmla="*/ 1243034 h 1516654"/>
                <a:gd name="connsiteX3" fmla="*/ 562866 w 764234"/>
                <a:gd name="connsiteY3" fmla="*/ 1294330 h 1516654"/>
                <a:gd name="connsiteX4" fmla="*/ 490858 w 764234"/>
                <a:gd name="connsiteY4" fmla="*/ 1510354 h 1516654"/>
                <a:gd name="connsiteX5" fmla="*/ 274834 w 764234"/>
                <a:gd name="connsiteY5" fmla="*/ 1510354 h 1516654"/>
                <a:gd name="connsiteX6" fmla="*/ 202826 w 764234"/>
                <a:gd name="connsiteY6" fmla="*/ 1294330 h 1516654"/>
                <a:gd name="connsiteX7" fmla="*/ 58811 w 764234"/>
                <a:gd name="connsiteY7" fmla="*/ 1294329 h 1516654"/>
                <a:gd name="connsiteX8" fmla="*/ 58811 w 764234"/>
                <a:gd name="connsiteY8" fmla="*/ 214210 h 1516654"/>
                <a:gd name="connsiteX0" fmla="*/ 58811 w 793728"/>
                <a:gd name="connsiteY0" fmla="*/ 222759 h 1525203"/>
                <a:gd name="connsiteX1" fmla="*/ 651893 w 793728"/>
                <a:gd name="connsiteY1" fmla="*/ 180020 h 1525203"/>
                <a:gd name="connsiteX2" fmla="*/ 778890 w 793728"/>
                <a:gd name="connsiteY2" fmla="*/ 1302879 h 1525203"/>
                <a:gd name="connsiteX3" fmla="*/ 562866 w 793728"/>
                <a:gd name="connsiteY3" fmla="*/ 1302879 h 1525203"/>
                <a:gd name="connsiteX4" fmla="*/ 490858 w 793728"/>
                <a:gd name="connsiteY4" fmla="*/ 1518903 h 1525203"/>
                <a:gd name="connsiteX5" fmla="*/ 274834 w 793728"/>
                <a:gd name="connsiteY5" fmla="*/ 1518903 h 1525203"/>
                <a:gd name="connsiteX6" fmla="*/ 202826 w 793728"/>
                <a:gd name="connsiteY6" fmla="*/ 1302879 h 1525203"/>
                <a:gd name="connsiteX7" fmla="*/ 58811 w 793728"/>
                <a:gd name="connsiteY7" fmla="*/ 1302878 h 1525203"/>
                <a:gd name="connsiteX8" fmla="*/ 58811 w 793728"/>
                <a:gd name="connsiteY8" fmla="*/ 222759 h 1525203"/>
                <a:gd name="connsiteX0" fmla="*/ 58811 w 793728"/>
                <a:gd name="connsiteY0" fmla="*/ 222759 h 1525203"/>
                <a:gd name="connsiteX1" fmla="*/ 651893 w 793728"/>
                <a:gd name="connsiteY1" fmla="*/ 180020 h 1525203"/>
                <a:gd name="connsiteX2" fmla="*/ 778890 w 793728"/>
                <a:gd name="connsiteY2" fmla="*/ 1302879 h 1525203"/>
                <a:gd name="connsiteX3" fmla="*/ 562866 w 793728"/>
                <a:gd name="connsiteY3" fmla="*/ 1302879 h 1525203"/>
                <a:gd name="connsiteX4" fmla="*/ 490858 w 793728"/>
                <a:gd name="connsiteY4" fmla="*/ 1518903 h 1525203"/>
                <a:gd name="connsiteX5" fmla="*/ 274834 w 793728"/>
                <a:gd name="connsiteY5" fmla="*/ 1518903 h 1525203"/>
                <a:gd name="connsiteX6" fmla="*/ 202826 w 793728"/>
                <a:gd name="connsiteY6" fmla="*/ 1302879 h 1525203"/>
                <a:gd name="connsiteX7" fmla="*/ 58811 w 793728"/>
                <a:gd name="connsiteY7" fmla="*/ 1302878 h 1525203"/>
                <a:gd name="connsiteX8" fmla="*/ 58811 w 793728"/>
                <a:gd name="connsiteY8" fmla="*/ 222759 h 1525203"/>
                <a:gd name="connsiteX0" fmla="*/ 58811 w 783410"/>
                <a:gd name="connsiteY0" fmla="*/ 222759 h 1525203"/>
                <a:gd name="connsiteX1" fmla="*/ 651893 w 783410"/>
                <a:gd name="connsiteY1" fmla="*/ 180020 h 1525203"/>
                <a:gd name="connsiteX2" fmla="*/ 778890 w 783410"/>
                <a:gd name="connsiteY2" fmla="*/ 1302879 h 1525203"/>
                <a:gd name="connsiteX3" fmla="*/ 562866 w 783410"/>
                <a:gd name="connsiteY3" fmla="*/ 1302879 h 1525203"/>
                <a:gd name="connsiteX4" fmla="*/ 490858 w 783410"/>
                <a:gd name="connsiteY4" fmla="*/ 1518903 h 1525203"/>
                <a:gd name="connsiteX5" fmla="*/ 274834 w 783410"/>
                <a:gd name="connsiteY5" fmla="*/ 1518903 h 1525203"/>
                <a:gd name="connsiteX6" fmla="*/ 202826 w 783410"/>
                <a:gd name="connsiteY6" fmla="*/ 1302879 h 1525203"/>
                <a:gd name="connsiteX7" fmla="*/ 58811 w 783410"/>
                <a:gd name="connsiteY7" fmla="*/ 1302878 h 1525203"/>
                <a:gd name="connsiteX8" fmla="*/ 58811 w 783410"/>
                <a:gd name="connsiteY8" fmla="*/ 222759 h 1525203"/>
                <a:gd name="connsiteX0" fmla="*/ 58811 w 783410"/>
                <a:gd name="connsiteY0" fmla="*/ 222759 h 1525203"/>
                <a:gd name="connsiteX1" fmla="*/ 651893 w 783410"/>
                <a:gd name="connsiteY1" fmla="*/ 180020 h 1525203"/>
                <a:gd name="connsiteX2" fmla="*/ 778890 w 783410"/>
                <a:gd name="connsiteY2" fmla="*/ 1302879 h 1525203"/>
                <a:gd name="connsiteX3" fmla="*/ 562866 w 783410"/>
                <a:gd name="connsiteY3" fmla="*/ 1302879 h 1525203"/>
                <a:gd name="connsiteX4" fmla="*/ 490858 w 783410"/>
                <a:gd name="connsiteY4" fmla="*/ 1518903 h 1525203"/>
                <a:gd name="connsiteX5" fmla="*/ 274834 w 783410"/>
                <a:gd name="connsiteY5" fmla="*/ 1518903 h 1525203"/>
                <a:gd name="connsiteX6" fmla="*/ 202826 w 783410"/>
                <a:gd name="connsiteY6" fmla="*/ 1302879 h 1525203"/>
                <a:gd name="connsiteX7" fmla="*/ 58811 w 783410"/>
                <a:gd name="connsiteY7" fmla="*/ 1302878 h 1525203"/>
                <a:gd name="connsiteX8" fmla="*/ 58811 w 783410"/>
                <a:gd name="connsiteY8" fmla="*/ 222759 h 1525203"/>
                <a:gd name="connsiteX0" fmla="*/ 58811 w 783410"/>
                <a:gd name="connsiteY0" fmla="*/ 222759 h 1525203"/>
                <a:gd name="connsiteX1" fmla="*/ 651893 w 783410"/>
                <a:gd name="connsiteY1" fmla="*/ 180020 h 1525203"/>
                <a:gd name="connsiteX2" fmla="*/ 778890 w 783410"/>
                <a:gd name="connsiteY2" fmla="*/ 1302879 h 1525203"/>
                <a:gd name="connsiteX3" fmla="*/ 562866 w 783410"/>
                <a:gd name="connsiteY3" fmla="*/ 1302879 h 1525203"/>
                <a:gd name="connsiteX4" fmla="*/ 490858 w 783410"/>
                <a:gd name="connsiteY4" fmla="*/ 1518903 h 1525203"/>
                <a:gd name="connsiteX5" fmla="*/ 274834 w 783410"/>
                <a:gd name="connsiteY5" fmla="*/ 1518903 h 1525203"/>
                <a:gd name="connsiteX6" fmla="*/ 202826 w 783410"/>
                <a:gd name="connsiteY6" fmla="*/ 1302879 h 1525203"/>
                <a:gd name="connsiteX7" fmla="*/ 58811 w 783410"/>
                <a:gd name="connsiteY7" fmla="*/ 1302878 h 1525203"/>
                <a:gd name="connsiteX8" fmla="*/ 58811 w 783410"/>
                <a:gd name="connsiteY8" fmla="*/ 222759 h 1525203"/>
                <a:gd name="connsiteX0" fmla="*/ 58811 w 783410"/>
                <a:gd name="connsiteY0" fmla="*/ 44711 h 1347155"/>
                <a:gd name="connsiteX1" fmla="*/ 651893 w 783410"/>
                <a:gd name="connsiteY1" fmla="*/ 1972 h 1347155"/>
                <a:gd name="connsiteX2" fmla="*/ 778890 w 783410"/>
                <a:gd name="connsiteY2" fmla="*/ 1124831 h 1347155"/>
                <a:gd name="connsiteX3" fmla="*/ 562866 w 783410"/>
                <a:gd name="connsiteY3" fmla="*/ 1124831 h 1347155"/>
                <a:gd name="connsiteX4" fmla="*/ 490858 w 783410"/>
                <a:gd name="connsiteY4" fmla="*/ 1340855 h 1347155"/>
                <a:gd name="connsiteX5" fmla="*/ 274834 w 783410"/>
                <a:gd name="connsiteY5" fmla="*/ 1340855 h 1347155"/>
                <a:gd name="connsiteX6" fmla="*/ 202826 w 783410"/>
                <a:gd name="connsiteY6" fmla="*/ 1124831 h 1347155"/>
                <a:gd name="connsiteX7" fmla="*/ 58811 w 783410"/>
                <a:gd name="connsiteY7" fmla="*/ 1124830 h 1347155"/>
                <a:gd name="connsiteX8" fmla="*/ 58811 w 783410"/>
                <a:gd name="connsiteY8" fmla="*/ 44711 h 1347155"/>
                <a:gd name="connsiteX0" fmla="*/ 58811 w 783410"/>
                <a:gd name="connsiteY0" fmla="*/ 44711 h 1347155"/>
                <a:gd name="connsiteX1" fmla="*/ 651893 w 783410"/>
                <a:gd name="connsiteY1" fmla="*/ 1972 h 1347155"/>
                <a:gd name="connsiteX2" fmla="*/ 778890 w 783410"/>
                <a:gd name="connsiteY2" fmla="*/ 1124831 h 1347155"/>
                <a:gd name="connsiteX3" fmla="*/ 562866 w 783410"/>
                <a:gd name="connsiteY3" fmla="*/ 1124831 h 1347155"/>
                <a:gd name="connsiteX4" fmla="*/ 490858 w 783410"/>
                <a:gd name="connsiteY4" fmla="*/ 1340855 h 1347155"/>
                <a:gd name="connsiteX5" fmla="*/ 274834 w 783410"/>
                <a:gd name="connsiteY5" fmla="*/ 1340855 h 1347155"/>
                <a:gd name="connsiteX6" fmla="*/ 202826 w 783410"/>
                <a:gd name="connsiteY6" fmla="*/ 1124831 h 1347155"/>
                <a:gd name="connsiteX7" fmla="*/ 58811 w 783410"/>
                <a:gd name="connsiteY7" fmla="*/ 1124830 h 1347155"/>
                <a:gd name="connsiteX8" fmla="*/ 58811 w 783410"/>
                <a:gd name="connsiteY8" fmla="*/ 44711 h 1347155"/>
                <a:gd name="connsiteX0" fmla="*/ 58811 w 783410"/>
                <a:gd name="connsiteY0" fmla="*/ 36588 h 1339032"/>
                <a:gd name="connsiteX1" fmla="*/ 706882 w 783410"/>
                <a:gd name="connsiteY1" fmla="*/ 36589 h 1339032"/>
                <a:gd name="connsiteX2" fmla="*/ 778890 w 783410"/>
                <a:gd name="connsiteY2" fmla="*/ 1116708 h 1339032"/>
                <a:gd name="connsiteX3" fmla="*/ 562866 w 783410"/>
                <a:gd name="connsiteY3" fmla="*/ 1116708 h 1339032"/>
                <a:gd name="connsiteX4" fmla="*/ 490858 w 783410"/>
                <a:gd name="connsiteY4" fmla="*/ 1332732 h 1339032"/>
                <a:gd name="connsiteX5" fmla="*/ 274834 w 783410"/>
                <a:gd name="connsiteY5" fmla="*/ 1332732 h 1339032"/>
                <a:gd name="connsiteX6" fmla="*/ 202826 w 783410"/>
                <a:gd name="connsiteY6" fmla="*/ 1116708 h 1339032"/>
                <a:gd name="connsiteX7" fmla="*/ 58811 w 783410"/>
                <a:gd name="connsiteY7" fmla="*/ 1116707 h 1339032"/>
                <a:gd name="connsiteX8" fmla="*/ 58811 w 783410"/>
                <a:gd name="connsiteY8" fmla="*/ 36588 h 1339032"/>
                <a:gd name="connsiteX0" fmla="*/ 58811 w 783410"/>
                <a:gd name="connsiteY0" fmla="*/ 36588 h 1339032"/>
                <a:gd name="connsiteX1" fmla="*/ 778890 w 783410"/>
                <a:gd name="connsiteY1" fmla="*/ 36588 h 1339032"/>
                <a:gd name="connsiteX2" fmla="*/ 778890 w 783410"/>
                <a:gd name="connsiteY2" fmla="*/ 1116708 h 1339032"/>
                <a:gd name="connsiteX3" fmla="*/ 562866 w 783410"/>
                <a:gd name="connsiteY3" fmla="*/ 1116708 h 1339032"/>
                <a:gd name="connsiteX4" fmla="*/ 490858 w 783410"/>
                <a:gd name="connsiteY4" fmla="*/ 1332732 h 1339032"/>
                <a:gd name="connsiteX5" fmla="*/ 274834 w 783410"/>
                <a:gd name="connsiteY5" fmla="*/ 1332732 h 1339032"/>
                <a:gd name="connsiteX6" fmla="*/ 202826 w 783410"/>
                <a:gd name="connsiteY6" fmla="*/ 1116708 h 1339032"/>
                <a:gd name="connsiteX7" fmla="*/ 58811 w 783410"/>
                <a:gd name="connsiteY7" fmla="*/ 1116707 h 1339032"/>
                <a:gd name="connsiteX8" fmla="*/ 58811 w 783410"/>
                <a:gd name="connsiteY8" fmla="*/ 36588 h 1339032"/>
                <a:gd name="connsiteX0" fmla="*/ 58811 w 783410"/>
                <a:gd name="connsiteY0" fmla="*/ 1972 h 1304416"/>
                <a:gd name="connsiteX1" fmla="*/ 778890 w 783410"/>
                <a:gd name="connsiteY1" fmla="*/ 1972 h 1304416"/>
                <a:gd name="connsiteX2" fmla="*/ 778890 w 783410"/>
                <a:gd name="connsiteY2" fmla="*/ 1082092 h 1304416"/>
                <a:gd name="connsiteX3" fmla="*/ 562866 w 783410"/>
                <a:gd name="connsiteY3" fmla="*/ 1082092 h 1304416"/>
                <a:gd name="connsiteX4" fmla="*/ 490858 w 783410"/>
                <a:gd name="connsiteY4" fmla="*/ 1298116 h 1304416"/>
                <a:gd name="connsiteX5" fmla="*/ 274834 w 783410"/>
                <a:gd name="connsiteY5" fmla="*/ 1298116 h 1304416"/>
                <a:gd name="connsiteX6" fmla="*/ 202826 w 783410"/>
                <a:gd name="connsiteY6" fmla="*/ 1082092 h 1304416"/>
                <a:gd name="connsiteX7" fmla="*/ 58811 w 783410"/>
                <a:gd name="connsiteY7" fmla="*/ 1082091 h 1304416"/>
                <a:gd name="connsiteX8" fmla="*/ 58811 w 783410"/>
                <a:gd name="connsiteY8" fmla="*/ 1972 h 1304416"/>
                <a:gd name="connsiteX0" fmla="*/ 1661 w 726260"/>
                <a:gd name="connsiteY0" fmla="*/ 1972 h 1304416"/>
                <a:gd name="connsiteX1" fmla="*/ 721740 w 726260"/>
                <a:gd name="connsiteY1" fmla="*/ 1972 h 1304416"/>
                <a:gd name="connsiteX2" fmla="*/ 721740 w 726260"/>
                <a:gd name="connsiteY2" fmla="*/ 1082092 h 1304416"/>
                <a:gd name="connsiteX3" fmla="*/ 505716 w 726260"/>
                <a:gd name="connsiteY3" fmla="*/ 1082092 h 1304416"/>
                <a:gd name="connsiteX4" fmla="*/ 433708 w 726260"/>
                <a:gd name="connsiteY4" fmla="*/ 1298116 h 1304416"/>
                <a:gd name="connsiteX5" fmla="*/ 217684 w 726260"/>
                <a:gd name="connsiteY5" fmla="*/ 1298116 h 1304416"/>
                <a:gd name="connsiteX6" fmla="*/ 145676 w 726260"/>
                <a:gd name="connsiteY6" fmla="*/ 1082092 h 1304416"/>
                <a:gd name="connsiteX7" fmla="*/ 1661 w 726260"/>
                <a:gd name="connsiteY7" fmla="*/ 1082091 h 1304416"/>
                <a:gd name="connsiteX8" fmla="*/ 1661 w 726260"/>
                <a:gd name="connsiteY8" fmla="*/ 1972 h 1304416"/>
                <a:gd name="connsiteX0" fmla="*/ 1661 w 726260"/>
                <a:gd name="connsiteY0" fmla="*/ 0 h 1302444"/>
                <a:gd name="connsiteX1" fmla="*/ 721740 w 726260"/>
                <a:gd name="connsiteY1" fmla="*/ 0 h 1302444"/>
                <a:gd name="connsiteX2" fmla="*/ 721740 w 726260"/>
                <a:gd name="connsiteY2" fmla="*/ 1080120 h 1302444"/>
                <a:gd name="connsiteX3" fmla="*/ 505716 w 726260"/>
                <a:gd name="connsiteY3" fmla="*/ 1080120 h 1302444"/>
                <a:gd name="connsiteX4" fmla="*/ 433708 w 726260"/>
                <a:gd name="connsiteY4" fmla="*/ 1296144 h 1302444"/>
                <a:gd name="connsiteX5" fmla="*/ 217684 w 726260"/>
                <a:gd name="connsiteY5" fmla="*/ 1296144 h 1302444"/>
                <a:gd name="connsiteX6" fmla="*/ 145676 w 726260"/>
                <a:gd name="connsiteY6" fmla="*/ 1080120 h 1302444"/>
                <a:gd name="connsiteX7" fmla="*/ 1661 w 726260"/>
                <a:gd name="connsiteY7" fmla="*/ 1080119 h 1302444"/>
                <a:gd name="connsiteX8" fmla="*/ 1661 w 726260"/>
                <a:gd name="connsiteY8" fmla="*/ 0 h 1302444"/>
                <a:gd name="connsiteX0" fmla="*/ 1660 w 726260"/>
                <a:gd name="connsiteY0" fmla="*/ 0 h 1302444"/>
                <a:gd name="connsiteX1" fmla="*/ 721740 w 726260"/>
                <a:gd name="connsiteY1" fmla="*/ 0 h 1302444"/>
                <a:gd name="connsiteX2" fmla="*/ 721740 w 726260"/>
                <a:gd name="connsiteY2" fmla="*/ 1080120 h 1302444"/>
                <a:gd name="connsiteX3" fmla="*/ 505716 w 726260"/>
                <a:gd name="connsiteY3" fmla="*/ 1080120 h 1302444"/>
                <a:gd name="connsiteX4" fmla="*/ 433708 w 726260"/>
                <a:gd name="connsiteY4" fmla="*/ 1296144 h 1302444"/>
                <a:gd name="connsiteX5" fmla="*/ 217684 w 726260"/>
                <a:gd name="connsiteY5" fmla="*/ 1296144 h 1302444"/>
                <a:gd name="connsiteX6" fmla="*/ 145676 w 726260"/>
                <a:gd name="connsiteY6" fmla="*/ 1080120 h 1302444"/>
                <a:gd name="connsiteX7" fmla="*/ 1661 w 726260"/>
                <a:gd name="connsiteY7" fmla="*/ 1080119 h 1302444"/>
                <a:gd name="connsiteX8" fmla="*/ 1660 w 726260"/>
                <a:gd name="connsiteY8" fmla="*/ 0 h 1302444"/>
                <a:gd name="connsiteX0" fmla="*/ 73669 w 798269"/>
                <a:gd name="connsiteY0" fmla="*/ 0 h 1302444"/>
                <a:gd name="connsiteX1" fmla="*/ 793749 w 798269"/>
                <a:gd name="connsiteY1" fmla="*/ 0 h 1302444"/>
                <a:gd name="connsiteX2" fmla="*/ 793749 w 798269"/>
                <a:gd name="connsiteY2" fmla="*/ 1080120 h 1302444"/>
                <a:gd name="connsiteX3" fmla="*/ 577725 w 798269"/>
                <a:gd name="connsiteY3" fmla="*/ 1080120 h 1302444"/>
                <a:gd name="connsiteX4" fmla="*/ 505717 w 798269"/>
                <a:gd name="connsiteY4" fmla="*/ 1296144 h 1302444"/>
                <a:gd name="connsiteX5" fmla="*/ 289693 w 798269"/>
                <a:gd name="connsiteY5" fmla="*/ 1296144 h 1302444"/>
                <a:gd name="connsiteX6" fmla="*/ 217685 w 798269"/>
                <a:gd name="connsiteY6" fmla="*/ 1080120 h 1302444"/>
                <a:gd name="connsiteX7" fmla="*/ 1661 w 798269"/>
                <a:gd name="connsiteY7" fmla="*/ 1080120 h 1302444"/>
                <a:gd name="connsiteX8" fmla="*/ 73669 w 798269"/>
                <a:gd name="connsiteY8" fmla="*/ 0 h 1302444"/>
                <a:gd name="connsiteX0" fmla="*/ 1662 w 798269"/>
                <a:gd name="connsiteY0" fmla="*/ 0 h 1302444"/>
                <a:gd name="connsiteX1" fmla="*/ 793749 w 798269"/>
                <a:gd name="connsiteY1" fmla="*/ 0 h 1302444"/>
                <a:gd name="connsiteX2" fmla="*/ 793749 w 798269"/>
                <a:gd name="connsiteY2" fmla="*/ 1080120 h 1302444"/>
                <a:gd name="connsiteX3" fmla="*/ 577725 w 798269"/>
                <a:gd name="connsiteY3" fmla="*/ 1080120 h 1302444"/>
                <a:gd name="connsiteX4" fmla="*/ 505717 w 798269"/>
                <a:gd name="connsiteY4" fmla="*/ 1296144 h 1302444"/>
                <a:gd name="connsiteX5" fmla="*/ 289693 w 798269"/>
                <a:gd name="connsiteY5" fmla="*/ 1296144 h 1302444"/>
                <a:gd name="connsiteX6" fmla="*/ 217685 w 798269"/>
                <a:gd name="connsiteY6" fmla="*/ 1080120 h 1302444"/>
                <a:gd name="connsiteX7" fmla="*/ 1661 w 798269"/>
                <a:gd name="connsiteY7" fmla="*/ 1080120 h 1302444"/>
                <a:gd name="connsiteX8" fmla="*/ 1662 w 798269"/>
                <a:gd name="connsiteY8" fmla="*/ 0 h 1302444"/>
                <a:gd name="connsiteX0" fmla="*/ 1662 w 798269"/>
                <a:gd name="connsiteY0" fmla="*/ 0 h 1374452"/>
                <a:gd name="connsiteX1" fmla="*/ 793749 w 798269"/>
                <a:gd name="connsiteY1" fmla="*/ 72008 h 1374452"/>
                <a:gd name="connsiteX2" fmla="*/ 793749 w 798269"/>
                <a:gd name="connsiteY2" fmla="*/ 1152128 h 1374452"/>
                <a:gd name="connsiteX3" fmla="*/ 577725 w 798269"/>
                <a:gd name="connsiteY3" fmla="*/ 1152128 h 1374452"/>
                <a:gd name="connsiteX4" fmla="*/ 505717 w 798269"/>
                <a:gd name="connsiteY4" fmla="*/ 1368152 h 1374452"/>
                <a:gd name="connsiteX5" fmla="*/ 289693 w 798269"/>
                <a:gd name="connsiteY5" fmla="*/ 1368152 h 1374452"/>
                <a:gd name="connsiteX6" fmla="*/ 217685 w 798269"/>
                <a:gd name="connsiteY6" fmla="*/ 1152128 h 1374452"/>
                <a:gd name="connsiteX7" fmla="*/ 1661 w 798269"/>
                <a:gd name="connsiteY7" fmla="*/ 1152128 h 1374452"/>
                <a:gd name="connsiteX8" fmla="*/ 1662 w 798269"/>
                <a:gd name="connsiteY8" fmla="*/ 0 h 1374452"/>
                <a:gd name="connsiteX0" fmla="*/ 1662 w 798269"/>
                <a:gd name="connsiteY0" fmla="*/ 0 h 1374452"/>
                <a:gd name="connsiteX1" fmla="*/ 793750 w 798269"/>
                <a:gd name="connsiteY1" fmla="*/ 0 h 1374452"/>
                <a:gd name="connsiteX2" fmla="*/ 793749 w 798269"/>
                <a:gd name="connsiteY2" fmla="*/ 1152128 h 1374452"/>
                <a:gd name="connsiteX3" fmla="*/ 577725 w 798269"/>
                <a:gd name="connsiteY3" fmla="*/ 1152128 h 1374452"/>
                <a:gd name="connsiteX4" fmla="*/ 505717 w 798269"/>
                <a:gd name="connsiteY4" fmla="*/ 1368152 h 1374452"/>
                <a:gd name="connsiteX5" fmla="*/ 289693 w 798269"/>
                <a:gd name="connsiteY5" fmla="*/ 1368152 h 1374452"/>
                <a:gd name="connsiteX6" fmla="*/ 217685 w 798269"/>
                <a:gd name="connsiteY6" fmla="*/ 1152128 h 1374452"/>
                <a:gd name="connsiteX7" fmla="*/ 1661 w 798269"/>
                <a:gd name="connsiteY7" fmla="*/ 1152128 h 1374452"/>
                <a:gd name="connsiteX8" fmla="*/ 1662 w 798269"/>
                <a:gd name="connsiteY8" fmla="*/ 0 h 1374452"/>
                <a:gd name="connsiteX0" fmla="*/ 1662 w 798269"/>
                <a:gd name="connsiteY0" fmla="*/ 0 h 1370707"/>
                <a:gd name="connsiteX1" fmla="*/ 793750 w 798269"/>
                <a:gd name="connsiteY1" fmla="*/ 0 h 1370707"/>
                <a:gd name="connsiteX2" fmla="*/ 793749 w 798269"/>
                <a:gd name="connsiteY2" fmla="*/ 1152128 h 1370707"/>
                <a:gd name="connsiteX3" fmla="*/ 577725 w 798269"/>
                <a:gd name="connsiteY3" fmla="*/ 1152128 h 1370707"/>
                <a:gd name="connsiteX4" fmla="*/ 504056 w 798269"/>
                <a:gd name="connsiteY4" fmla="*/ 1296144 h 1370707"/>
                <a:gd name="connsiteX5" fmla="*/ 289693 w 798269"/>
                <a:gd name="connsiteY5" fmla="*/ 1368152 h 1370707"/>
                <a:gd name="connsiteX6" fmla="*/ 217685 w 798269"/>
                <a:gd name="connsiteY6" fmla="*/ 1152128 h 1370707"/>
                <a:gd name="connsiteX7" fmla="*/ 1661 w 798269"/>
                <a:gd name="connsiteY7" fmla="*/ 1152128 h 1370707"/>
                <a:gd name="connsiteX8" fmla="*/ 1662 w 798269"/>
                <a:gd name="connsiteY8" fmla="*/ 0 h 1370707"/>
                <a:gd name="connsiteX0" fmla="*/ 1662 w 798269"/>
                <a:gd name="connsiteY0" fmla="*/ 0 h 1302444"/>
                <a:gd name="connsiteX1" fmla="*/ 793750 w 798269"/>
                <a:gd name="connsiteY1" fmla="*/ 0 h 1302444"/>
                <a:gd name="connsiteX2" fmla="*/ 793749 w 798269"/>
                <a:gd name="connsiteY2" fmla="*/ 1152128 h 1302444"/>
                <a:gd name="connsiteX3" fmla="*/ 577725 w 798269"/>
                <a:gd name="connsiteY3" fmla="*/ 1152128 h 1302444"/>
                <a:gd name="connsiteX4" fmla="*/ 504056 w 798269"/>
                <a:gd name="connsiteY4" fmla="*/ 1296144 h 1302444"/>
                <a:gd name="connsiteX5" fmla="*/ 288032 w 798269"/>
                <a:gd name="connsiteY5" fmla="*/ 1296145 h 1302444"/>
                <a:gd name="connsiteX6" fmla="*/ 217685 w 798269"/>
                <a:gd name="connsiteY6" fmla="*/ 1152128 h 1302444"/>
                <a:gd name="connsiteX7" fmla="*/ 1661 w 798269"/>
                <a:gd name="connsiteY7" fmla="*/ 1152128 h 1302444"/>
                <a:gd name="connsiteX8" fmla="*/ 1662 w 798269"/>
                <a:gd name="connsiteY8" fmla="*/ 0 h 1302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98269" h="1302444">
                  <a:moveTo>
                    <a:pt x="1662" y="0"/>
                  </a:moveTo>
                  <a:lnTo>
                    <a:pt x="793750" y="0"/>
                  </a:lnTo>
                  <a:cubicBezTo>
                    <a:pt x="796289" y="52796"/>
                    <a:pt x="798269" y="1096375"/>
                    <a:pt x="793749" y="1152128"/>
                  </a:cubicBezTo>
                  <a:cubicBezTo>
                    <a:pt x="761449" y="1157676"/>
                    <a:pt x="578495" y="1152099"/>
                    <a:pt x="577725" y="1152128"/>
                  </a:cubicBezTo>
                  <a:cubicBezTo>
                    <a:pt x="576981" y="1150147"/>
                    <a:pt x="510307" y="1302444"/>
                    <a:pt x="504056" y="1296144"/>
                  </a:cubicBezTo>
                  <a:cubicBezTo>
                    <a:pt x="501353" y="1296317"/>
                    <a:pt x="288057" y="1298700"/>
                    <a:pt x="288032" y="1296145"/>
                  </a:cubicBezTo>
                  <a:cubicBezTo>
                    <a:pt x="287834" y="1295301"/>
                    <a:pt x="216322" y="1151243"/>
                    <a:pt x="217685" y="1152128"/>
                  </a:cubicBezTo>
                  <a:cubicBezTo>
                    <a:pt x="217636" y="1152814"/>
                    <a:pt x="28898" y="1152623"/>
                    <a:pt x="1661" y="1152128"/>
                  </a:cubicBezTo>
                  <a:cubicBezTo>
                    <a:pt x="0" y="1077590"/>
                    <a:pt x="721" y="71561"/>
                    <a:pt x="1662" y="0"/>
                  </a:cubicBezTo>
                  <a:close/>
                </a:path>
              </a:pathLst>
            </a:custGeom>
            <a:solidFill>
              <a:schemeClr val="bg1"/>
            </a:solidFill>
            <a:ln w="19050">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t"/>
            <a:lstStyle/>
            <a:p>
              <a:pPr algn="ctr" defTabSz="1277378"/>
              <a:endParaRPr lang="fr-FR" sz="900" dirty="0">
                <a:solidFill>
                  <a:srgbClr val="333333"/>
                </a:solidFill>
                <a:latin typeface="Arial"/>
              </a:endParaRPr>
            </a:p>
            <a:p>
              <a:pPr algn="ctr" defTabSz="1277378"/>
              <a:endParaRPr lang="fr-FR" sz="900" dirty="0">
                <a:solidFill>
                  <a:srgbClr val="333333"/>
                </a:solidFill>
                <a:latin typeface="Arial"/>
              </a:endParaRPr>
            </a:p>
            <a:p>
              <a:pPr algn="ctr" defTabSz="1277378"/>
              <a:r>
                <a:rPr lang="fr-FR" sz="900" b="1" dirty="0">
                  <a:solidFill>
                    <a:srgbClr val="333333"/>
                  </a:solidFill>
                  <a:latin typeface="Arial"/>
                </a:rPr>
                <a:t>…</a:t>
              </a:r>
              <a:endParaRPr lang="en-US" sz="900" b="1" dirty="0">
                <a:solidFill>
                  <a:srgbClr val="333333"/>
                </a:solidFill>
                <a:latin typeface="Arial"/>
              </a:endParaRPr>
            </a:p>
          </p:txBody>
        </p:sp>
        <p:sp>
          <p:nvSpPr>
            <p:cNvPr id="87" name="TextBox 86"/>
            <p:cNvSpPr txBox="1"/>
            <p:nvPr/>
          </p:nvSpPr>
          <p:spPr>
            <a:xfrm>
              <a:off x="2854846" y="4725938"/>
              <a:ext cx="2376264" cy="288032"/>
            </a:xfrm>
            <a:prstGeom prst="rect">
              <a:avLst/>
            </a:prstGeom>
            <a:noFill/>
          </p:spPr>
          <p:txBody>
            <a:bodyPr wrap="none" lIns="35992" tIns="35992" rIns="35992" bIns="35992" rtlCol="0">
              <a:noAutofit/>
            </a:bodyPr>
            <a:lstStyle/>
            <a:p>
              <a:pPr algn="ctr" defTabSz="1277378"/>
              <a:r>
                <a:rPr lang="fr-FR" sz="1200" b="1" dirty="0">
                  <a:solidFill>
                    <a:srgbClr val="FFFFFF"/>
                  </a:solidFill>
                  <a:latin typeface="Arial"/>
                </a:rPr>
                <a:t>YARN</a:t>
              </a:r>
              <a:r>
                <a:rPr lang="fr-FR" sz="1050" b="1" dirty="0">
                  <a:solidFill>
                    <a:srgbClr val="FFFFFF"/>
                  </a:solidFill>
                  <a:latin typeface="Arial"/>
                </a:rPr>
                <a:t>: Data Operating System</a:t>
              </a:r>
            </a:p>
            <a:p>
              <a:pPr algn="ctr" defTabSz="1277378"/>
              <a:r>
                <a:rPr lang="fr-FR" sz="1050" dirty="0">
                  <a:solidFill>
                    <a:srgbClr val="FFFFFF"/>
                  </a:solidFill>
                  <a:latin typeface="Arial"/>
                </a:rPr>
                <a:t>(Cluster Resource Management)</a:t>
              </a:r>
              <a:endParaRPr lang="en-US" sz="1050" dirty="0" err="1">
                <a:solidFill>
                  <a:srgbClr val="FFFFFF"/>
                </a:solidFill>
                <a:latin typeface="Arial"/>
              </a:endParaRPr>
            </a:p>
          </p:txBody>
        </p:sp>
        <p:sp>
          <p:nvSpPr>
            <p:cNvPr id="88" name="TextBox 87"/>
            <p:cNvSpPr txBox="1"/>
            <p:nvPr/>
          </p:nvSpPr>
          <p:spPr>
            <a:xfrm>
              <a:off x="2494806" y="5302002"/>
              <a:ext cx="2880320" cy="576064"/>
            </a:xfrm>
            <a:prstGeom prst="rect">
              <a:avLst/>
            </a:prstGeom>
            <a:noFill/>
          </p:spPr>
          <p:txBody>
            <a:bodyPr wrap="none" lIns="35992" tIns="35992" rIns="35992" bIns="35992" rtlCol="0">
              <a:noAutofit/>
            </a:bodyPr>
            <a:lstStyle/>
            <a:p>
              <a:pPr algn="ctr" defTabSz="1277378"/>
              <a:r>
                <a:rPr lang="fr-FR" sz="1400" b="1" dirty="0">
                  <a:solidFill>
                    <a:srgbClr val="333333"/>
                  </a:solidFill>
                  <a:latin typeface="Arial"/>
                </a:rPr>
                <a:t>HDFS </a:t>
              </a:r>
            </a:p>
            <a:p>
              <a:pPr algn="ctr" defTabSz="1277378"/>
              <a:r>
                <a:rPr lang="fr-FR" sz="1200" dirty="0">
                  <a:solidFill>
                    <a:srgbClr val="333333"/>
                  </a:solidFill>
                  <a:latin typeface="Arial"/>
                </a:rPr>
                <a:t>(</a:t>
              </a:r>
              <a:r>
                <a:rPr lang="fr-FR" sz="1200" dirty="0" err="1">
                  <a:solidFill>
                    <a:srgbClr val="333333"/>
                  </a:solidFill>
                  <a:latin typeface="Arial"/>
                </a:rPr>
                <a:t>Hadoop</a:t>
              </a:r>
              <a:r>
                <a:rPr lang="fr-FR" sz="1200" dirty="0">
                  <a:solidFill>
                    <a:srgbClr val="333333"/>
                  </a:solidFill>
                  <a:latin typeface="Arial"/>
                </a:rPr>
                <a:t> </a:t>
              </a:r>
              <a:r>
                <a:rPr lang="fr-FR" sz="1200" dirty="0" err="1">
                  <a:solidFill>
                    <a:srgbClr val="333333"/>
                  </a:solidFill>
                  <a:latin typeface="Arial"/>
                </a:rPr>
                <a:t>Distributed</a:t>
              </a:r>
              <a:r>
                <a:rPr lang="fr-FR" sz="1200" dirty="0">
                  <a:solidFill>
                    <a:srgbClr val="333333"/>
                  </a:solidFill>
                  <a:latin typeface="Arial"/>
                </a:rPr>
                <a:t> File System)</a:t>
              </a:r>
              <a:endParaRPr lang="en-US" sz="1050" dirty="0" err="1">
                <a:solidFill>
                  <a:srgbClr val="333333"/>
                </a:solidFill>
                <a:latin typeface="Arial"/>
              </a:endParaRPr>
            </a:p>
          </p:txBody>
        </p:sp>
      </p:grpSp>
    </p:spTree>
    <p:custDataLst>
      <p:tags r:id="rId1"/>
    </p:custDataLst>
    <p:extLst>
      <p:ext uri="{BB962C8B-B14F-4D97-AF65-F5344CB8AC3E}">
        <p14:creationId xmlns="" xmlns:p14="http://schemas.microsoft.com/office/powerpoint/2010/main" val="271587088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HADOOP HDFS</a:t>
            </a:r>
            <a:endParaRPr lang="en-US" dirty="0"/>
          </a:p>
        </p:txBody>
      </p:sp>
      <p:pic>
        <p:nvPicPr>
          <p:cNvPr id="5" name="Picture 4"/>
          <p:cNvPicPr>
            <a:picLocks noChangeAspect="1"/>
          </p:cNvPicPr>
          <p:nvPr/>
        </p:nvPicPr>
        <p:blipFill rotWithShape="1">
          <a:blip r:embed="rId3" cstate="print"/>
          <a:srcRect l="1932" t="14948" r="2659" b="7161"/>
          <a:stretch/>
        </p:blipFill>
        <p:spPr>
          <a:xfrm>
            <a:off x="5232281" y="981295"/>
            <a:ext cx="6623203" cy="4688230"/>
          </a:xfrm>
          <a:prstGeom prst="rect">
            <a:avLst/>
          </a:prstGeom>
          <a:ln>
            <a:solidFill>
              <a:schemeClr val="bg2">
                <a:lumMod val="90000"/>
              </a:schemeClr>
            </a:solidFill>
          </a:ln>
          <a:effectLst>
            <a:outerShdw blurRad="50800" dist="38100" dir="2700000" algn="tl" rotWithShape="0">
              <a:prstClr val="black">
                <a:alpha val="40000"/>
              </a:prstClr>
            </a:outerShdw>
          </a:effectLst>
        </p:spPr>
      </p:pic>
      <p:sp>
        <p:nvSpPr>
          <p:cNvPr id="6" name="Rectangle 5"/>
          <p:cNvSpPr/>
          <p:nvPr/>
        </p:nvSpPr>
        <p:spPr>
          <a:xfrm>
            <a:off x="120720" y="980847"/>
            <a:ext cx="4679437" cy="1492353"/>
          </a:xfrm>
          <a:prstGeom prst="rect">
            <a:avLst/>
          </a:prstGeom>
        </p:spPr>
        <p:txBody>
          <a:bodyPr wrap="square" lIns="215910" tIns="45700" rIns="89963" bIns="45700">
            <a:spAutoFit/>
          </a:bodyPr>
          <a:lstStyle/>
          <a:p>
            <a:pPr marL="3174" lvl="1" defTabSz="1277378">
              <a:spcAft>
                <a:spcPts val="600"/>
              </a:spcAft>
            </a:pPr>
            <a:r>
              <a:rPr lang="en-GB" sz="2000" dirty="0">
                <a:solidFill>
                  <a:srgbClr val="000000">
                    <a:lumMod val="65000"/>
                    <a:lumOff val="35000"/>
                  </a:srgbClr>
                </a:solidFill>
                <a:latin typeface="Arial"/>
              </a:rPr>
              <a:t>Distributed File System</a:t>
            </a:r>
          </a:p>
          <a:p>
            <a:pPr marL="3174" lvl="1" defTabSz="1277378">
              <a:spcAft>
                <a:spcPts val="600"/>
              </a:spcAft>
            </a:pPr>
            <a:r>
              <a:rPr lang="en-US" sz="1400" dirty="0">
                <a:solidFill>
                  <a:srgbClr val="000000">
                    <a:lumMod val="65000"/>
                    <a:lumOff val="35000"/>
                  </a:srgbClr>
                </a:solidFill>
                <a:latin typeface="Arial"/>
              </a:rPr>
              <a:t>Store any file you want, in the original format:</a:t>
            </a:r>
          </a:p>
          <a:p>
            <a:pPr marL="288867" lvl="1" indent="-285693" defTabSz="1277378">
              <a:spcAft>
                <a:spcPts val="600"/>
              </a:spcAft>
              <a:buFont typeface="Arial" panose="020B0604020202020204" pitchFamily="34" charset="0"/>
              <a:buChar char="•"/>
            </a:pPr>
            <a:r>
              <a:rPr lang="en-US" sz="1400" dirty="0">
                <a:solidFill>
                  <a:srgbClr val="000000">
                    <a:lumMod val="65000"/>
                    <a:lumOff val="35000"/>
                  </a:srgbClr>
                </a:solidFill>
                <a:latin typeface="Arial"/>
              </a:rPr>
              <a:t>XML, CSV, </a:t>
            </a:r>
            <a:r>
              <a:rPr lang="en-US" sz="1400" dirty="0" err="1">
                <a:solidFill>
                  <a:srgbClr val="000000">
                    <a:lumMod val="65000"/>
                    <a:lumOff val="35000"/>
                  </a:srgbClr>
                </a:solidFill>
                <a:latin typeface="Arial"/>
              </a:rPr>
              <a:t>ProtoBuf</a:t>
            </a:r>
            <a:r>
              <a:rPr lang="en-US" sz="1400" dirty="0">
                <a:solidFill>
                  <a:srgbClr val="000000">
                    <a:lumMod val="65000"/>
                    <a:lumOff val="35000"/>
                  </a:srgbClr>
                </a:solidFill>
                <a:latin typeface="Arial"/>
              </a:rPr>
              <a:t>, … </a:t>
            </a:r>
          </a:p>
          <a:p>
            <a:pPr marL="3174" lvl="1" defTabSz="1277378">
              <a:spcAft>
                <a:spcPts val="600"/>
              </a:spcAft>
            </a:pPr>
            <a:r>
              <a:rPr lang="en-US" sz="1400" dirty="0">
                <a:solidFill>
                  <a:srgbClr val="000000">
                    <a:lumMod val="65000"/>
                    <a:lumOff val="35000"/>
                  </a:srgbClr>
                </a:solidFill>
                <a:latin typeface="Arial"/>
              </a:rPr>
              <a:t>Data is spread across all Hadoop servers, and replicated 3 times.</a:t>
            </a:r>
          </a:p>
        </p:txBody>
      </p:sp>
      <p:pic>
        <p:nvPicPr>
          <p:cNvPr id="2050" name="Picture 2" descr="Afficher l'image d'origine"/>
          <p:cNvPicPr>
            <a:picLocks noChangeAspect="1" noChangeArrowheads="1"/>
          </p:cNvPicPr>
          <p:nvPr/>
        </p:nvPicPr>
        <p:blipFill rotWithShape="1">
          <a:blip r:embed="rId4" cstate="print">
            <a:extLst>
              <a:ext uri="{28A0092B-C50C-407E-A947-70E740481C1C}">
                <a14:useLocalDpi xmlns="" xmlns:a14="http://schemas.microsoft.com/office/drawing/2010/main" val="0"/>
              </a:ext>
            </a:extLst>
          </a:blip>
          <a:srcRect l="19045" t="24530" r="23105" b="33471"/>
          <a:stretch/>
        </p:blipFill>
        <p:spPr bwMode="auto">
          <a:xfrm>
            <a:off x="696650" y="3325491"/>
            <a:ext cx="3167619" cy="1079870"/>
          </a:xfrm>
          <a:prstGeom prst="rect">
            <a:avLst/>
          </a:prstGeom>
          <a:noFill/>
          <a:extLst>
            <a:ext uri="{909E8E84-426E-40DD-AFC4-6F175D3DCCD1}">
              <a14:hiddenFill xmlns="" xmlns:a14="http://schemas.microsoft.com/office/drawing/2010/main">
                <a:solidFill>
                  <a:srgbClr val="FFFFFF"/>
                </a:solidFill>
              </a14:hiddenFill>
            </a:ext>
          </a:extLst>
        </p:spPr>
      </p:pic>
    </p:spTree>
    <p:custDataLst>
      <p:tags r:id="rId1"/>
    </p:custDataLst>
    <p:extLst>
      <p:ext uri="{BB962C8B-B14F-4D97-AF65-F5344CB8AC3E}">
        <p14:creationId xmlns="" xmlns:p14="http://schemas.microsoft.com/office/powerpoint/2010/main" val="150760603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HOW TO PROCESS DATA ?</a:t>
            </a:r>
            <a:endParaRPr lang="en-US" dirty="0"/>
          </a:p>
        </p:txBody>
      </p:sp>
      <p:sp>
        <p:nvSpPr>
          <p:cNvPr id="3" name="Rounded Rectangle 2"/>
          <p:cNvSpPr/>
          <p:nvPr/>
        </p:nvSpPr>
        <p:spPr>
          <a:xfrm>
            <a:off x="336693" y="909304"/>
            <a:ext cx="11230648" cy="4391470"/>
          </a:xfrm>
          <a:prstGeom prst="roundRect">
            <a:avLst>
              <a:gd name="adj" fmla="val 0"/>
            </a:avLst>
          </a:prstGeom>
          <a:noFill/>
          <a:ln w="9525" cap="flat" cmpd="sng" algn="ctr">
            <a:noFill/>
            <a:prstDash val="solid"/>
          </a:ln>
          <a:effectLst/>
        </p:spPr>
        <p:txBody>
          <a:bodyPr lIns="0" tIns="38947" rIns="0" bIns="38947" rtlCol="0" anchor="t"/>
          <a:lstStyle/>
          <a:p>
            <a:pPr marL="228539" indent="-172992" defTabSz="914158">
              <a:spcAft>
                <a:spcPts val="1200"/>
              </a:spcAft>
              <a:buClr>
                <a:srgbClr val="E60028"/>
              </a:buClr>
              <a:buSzPct val="150000"/>
              <a:buFont typeface="Arial" pitchFamily="34" charset="0"/>
              <a:buChar char="›"/>
              <a:defRPr/>
            </a:pPr>
            <a:r>
              <a:rPr lang="en-US" sz="1400" kern="0" dirty="0">
                <a:solidFill>
                  <a:srgbClr val="333333"/>
                </a:solidFill>
                <a:latin typeface="Arial"/>
              </a:rPr>
              <a:t>The key is to “split” a processing in small tasks that can run in parallel</a:t>
            </a:r>
          </a:p>
          <a:p>
            <a:pPr marL="228539" indent="-172992" defTabSz="914158">
              <a:spcAft>
                <a:spcPts val="1200"/>
              </a:spcAft>
              <a:buClr>
                <a:srgbClr val="E60028"/>
              </a:buClr>
              <a:buSzPct val="150000"/>
              <a:buFont typeface="Arial" pitchFamily="34" charset="0"/>
              <a:buChar char="›"/>
              <a:defRPr/>
            </a:pPr>
            <a:r>
              <a:rPr lang="en-US" sz="1400" kern="0" dirty="0">
                <a:solidFill>
                  <a:srgbClr val="333333"/>
                </a:solidFill>
                <a:latin typeface="Arial"/>
              </a:rPr>
              <a:t>To have tasks running in parallel, they should not share data: split data to split processing</a:t>
            </a:r>
          </a:p>
          <a:p>
            <a:pPr marL="228539" indent="-172992" defTabSz="914158">
              <a:spcAft>
                <a:spcPts val="1200"/>
              </a:spcAft>
              <a:buClr>
                <a:srgbClr val="E60028"/>
              </a:buClr>
              <a:buSzPct val="150000"/>
              <a:buFont typeface="Arial" pitchFamily="34" charset="0"/>
              <a:buChar char="›"/>
              <a:defRPr/>
            </a:pPr>
            <a:r>
              <a:rPr lang="en-US" sz="1400" kern="0" dirty="0">
                <a:solidFill>
                  <a:srgbClr val="333333"/>
                </a:solidFill>
                <a:latin typeface="Arial"/>
              </a:rPr>
              <a:t>Map Reduce: split processing in 2 phases. First algorithm in Hadoop, inspired by Google.</a:t>
            </a:r>
          </a:p>
        </p:txBody>
      </p:sp>
      <p:grpSp>
        <p:nvGrpSpPr>
          <p:cNvPr id="4" name="Group 90"/>
          <p:cNvGrpSpPr/>
          <p:nvPr/>
        </p:nvGrpSpPr>
        <p:grpSpPr>
          <a:xfrm>
            <a:off x="2568425" y="2349130"/>
            <a:ext cx="6364804" cy="3560991"/>
            <a:chOff x="1774726" y="2185309"/>
            <a:chExt cx="7013156" cy="3923732"/>
          </a:xfrm>
        </p:grpSpPr>
        <p:grpSp>
          <p:nvGrpSpPr>
            <p:cNvPr id="15" name="Group 3"/>
            <p:cNvGrpSpPr/>
            <p:nvPr/>
          </p:nvGrpSpPr>
          <p:grpSpPr>
            <a:xfrm>
              <a:off x="1774726" y="2185309"/>
              <a:ext cx="7013156" cy="3601748"/>
              <a:chOff x="467177" y="2263919"/>
              <a:chExt cx="7610023" cy="3908281"/>
            </a:xfrm>
          </p:grpSpPr>
          <p:sp>
            <p:nvSpPr>
              <p:cNvPr id="5" name="Rectangle 4"/>
              <p:cNvSpPr/>
              <p:nvPr/>
            </p:nvSpPr>
            <p:spPr>
              <a:xfrm>
                <a:off x="762000" y="2438400"/>
                <a:ext cx="406400" cy="304800"/>
              </a:xfrm>
              <a:prstGeom prst="rect">
                <a:avLst/>
              </a:prstGeom>
              <a:solidFill>
                <a:srgbClr val="5FC35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77378"/>
                <a:r>
                  <a:rPr lang="fr-FR" sz="1100" b="1" dirty="0">
                    <a:solidFill>
                      <a:srgbClr val="FFFFFF"/>
                    </a:solidFill>
                    <a:latin typeface="Arial"/>
                  </a:rPr>
                  <a:t>A</a:t>
                </a:r>
                <a:endParaRPr lang="en-US" sz="1100" b="1" dirty="0">
                  <a:solidFill>
                    <a:srgbClr val="FFFFFF"/>
                  </a:solidFill>
                  <a:latin typeface="Arial"/>
                </a:endParaRPr>
              </a:p>
            </p:txBody>
          </p:sp>
          <p:sp>
            <p:nvSpPr>
              <p:cNvPr id="6" name="Rectangle 5"/>
              <p:cNvSpPr/>
              <p:nvPr/>
            </p:nvSpPr>
            <p:spPr>
              <a:xfrm>
                <a:off x="762000" y="3352800"/>
                <a:ext cx="406400" cy="304800"/>
              </a:xfrm>
              <a:prstGeom prst="rect">
                <a:avLst/>
              </a:prstGeom>
              <a:solidFill>
                <a:srgbClr val="0096DC"/>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77378"/>
                <a:r>
                  <a:rPr lang="fr-FR" sz="1100" b="1" dirty="0">
                    <a:solidFill>
                      <a:srgbClr val="FFFFFF"/>
                    </a:solidFill>
                    <a:latin typeface="Arial"/>
                  </a:rPr>
                  <a:t>B</a:t>
                </a:r>
                <a:endParaRPr lang="en-US" sz="1100" b="1" dirty="0">
                  <a:solidFill>
                    <a:srgbClr val="FFFFFF"/>
                  </a:solidFill>
                  <a:latin typeface="Arial"/>
                </a:endParaRPr>
              </a:p>
            </p:txBody>
          </p:sp>
          <p:sp>
            <p:nvSpPr>
              <p:cNvPr id="7" name="Rectangle 6"/>
              <p:cNvSpPr/>
              <p:nvPr/>
            </p:nvSpPr>
            <p:spPr>
              <a:xfrm>
                <a:off x="762000" y="4419600"/>
                <a:ext cx="406400" cy="304800"/>
              </a:xfrm>
              <a:prstGeom prst="rect">
                <a:avLst/>
              </a:prstGeom>
              <a:solidFill>
                <a:srgbClr val="FF000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77378"/>
                <a:r>
                  <a:rPr lang="fr-FR" sz="1100" b="1" dirty="0">
                    <a:solidFill>
                      <a:srgbClr val="FFFFFF"/>
                    </a:solidFill>
                    <a:latin typeface="Arial"/>
                  </a:rPr>
                  <a:t>C</a:t>
                </a:r>
                <a:endParaRPr lang="en-US" sz="1100" b="1" dirty="0">
                  <a:solidFill>
                    <a:srgbClr val="FFFFFF"/>
                  </a:solidFill>
                  <a:latin typeface="Arial"/>
                </a:endParaRPr>
              </a:p>
            </p:txBody>
          </p:sp>
          <p:sp>
            <p:nvSpPr>
              <p:cNvPr id="8" name="Rectangle 7"/>
              <p:cNvSpPr/>
              <p:nvPr/>
            </p:nvSpPr>
            <p:spPr>
              <a:xfrm>
                <a:off x="762000" y="3962400"/>
                <a:ext cx="406400" cy="304800"/>
              </a:xfrm>
              <a:prstGeom prst="rect">
                <a:avLst/>
              </a:prstGeom>
              <a:solidFill>
                <a:srgbClr val="0096DC"/>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77378"/>
                <a:r>
                  <a:rPr lang="fr-FR" sz="1100" b="1" dirty="0">
                    <a:solidFill>
                      <a:srgbClr val="FFFFFF"/>
                    </a:solidFill>
                    <a:latin typeface="Arial"/>
                  </a:rPr>
                  <a:t>B</a:t>
                </a:r>
                <a:endParaRPr lang="en-US" sz="1100" b="1" dirty="0">
                  <a:solidFill>
                    <a:srgbClr val="FFFFFF"/>
                  </a:solidFill>
                  <a:latin typeface="Arial"/>
                </a:endParaRPr>
              </a:p>
            </p:txBody>
          </p:sp>
          <p:sp>
            <p:nvSpPr>
              <p:cNvPr id="9" name="Rectangle 8"/>
              <p:cNvSpPr/>
              <p:nvPr/>
            </p:nvSpPr>
            <p:spPr>
              <a:xfrm>
                <a:off x="762000" y="5410203"/>
                <a:ext cx="406400" cy="304800"/>
              </a:xfrm>
              <a:prstGeom prst="rect">
                <a:avLst/>
              </a:prstGeom>
              <a:solidFill>
                <a:srgbClr val="5FC35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77378"/>
                <a:r>
                  <a:rPr lang="fr-FR" sz="1100" b="1" dirty="0">
                    <a:solidFill>
                      <a:srgbClr val="FFFFFF"/>
                    </a:solidFill>
                    <a:latin typeface="Arial"/>
                  </a:rPr>
                  <a:t>A</a:t>
                </a:r>
                <a:endParaRPr lang="en-US" sz="1100" b="1" dirty="0">
                  <a:solidFill>
                    <a:srgbClr val="FFFFFF"/>
                  </a:solidFill>
                  <a:latin typeface="Arial"/>
                </a:endParaRPr>
              </a:p>
            </p:txBody>
          </p:sp>
          <p:cxnSp>
            <p:nvCxnSpPr>
              <p:cNvPr id="10" name="Straight Connector 9"/>
              <p:cNvCxnSpPr/>
              <p:nvPr/>
            </p:nvCxnSpPr>
            <p:spPr>
              <a:xfrm>
                <a:off x="467177" y="3810000"/>
                <a:ext cx="2338387" cy="0"/>
              </a:xfrm>
              <a:prstGeom prst="line">
                <a:avLst/>
              </a:prstGeom>
              <a:ln w="19050">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467177" y="5334000"/>
                <a:ext cx="2338387" cy="0"/>
              </a:xfrm>
              <a:prstGeom prst="line">
                <a:avLst/>
              </a:prstGeom>
              <a:ln w="19050">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762000" y="2895600"/>
                <a:ext cx="406400" cy="304800"/>
              </a:xfrm>
              <a:prstGeom prst="rect">
                <a:avLst/>
              </a:prstGeom>
              <a:solidFill>
                <a:srgbClr val="5FC35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77378"/>
                <a:r>
                  <a:rPr lang="fr-FR" sz="1100" b="1" dirty="0">
                    <a:solidFill>
                      <a:srgbClr val="FFFFFF"/>
                    </a:solidFill>
                    <a:latin typeface="Arial"/>
                  </a:rPr>
                  <a:t>A</a:t>
                </a:r>
                <a:endParaRPr lang="en-US" sz="1100" b="1" dirty="0">
                  <a:solidFill>
                    <a:srgbClr val="FFFFFF"/>
                  </a:solidFill>
                  <a:latin typeface="Arial"/>
                </a:endParaRPr>
              </a:p>
            </p:txBody>
          </p:sp>
          <p:sp>
            <p:nvSpPr>
              <p:cNvPr id="13" name="Rectangle 12"/>
              <p:cNvSpPr/>
              <p:nvPr/>
            </p:nvSpPr>
            <p:spPr>
              <a:xfrm>
                <a:off x="762000" y="4876800"/>
                <a:ext cx="406400" cy="304800"/>
              </a:xfrm>
              <a:prstGeom prst="rect">
                <a:avLst/>
              </a:prstGeom>
              <a:solidFill>
                <a:srgbClr val="FF000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77378"/>
                <a:r>
                  <a:rPr lang="fr-FR" sz="1100" b="1" dirty="0">
                    <a:solidFill>
                      <a:srgbClr val="FFFFFF"/>
                    </a:solidFill>
                    <a:latin typeface="Arial"/>
                  </a:rPr>
                  <a:t>C</a:t>
                </a:r>
                <a:endParaRPr lang="en-US" sz="1100" b="1" dirty="0">
                  <a:solidFill>
                    <a:srgbClr val="FFFFFF"/>
                  </a:solidFill>
                  <a:latin typeface="Arial"/>
                </a:endParaRPr>
              </a:p>
            </p:txBody>
          </p:sp>
          <p:sp>
            <p:nvSpPr>
              <p:cNvPr id="14" name="Rectangle 13"/>
              <p:cNvSpPr/>
              <p:nvPr/>
            </p:nvSpPr>
            <p:spPr>
              <a:xfrm>
                <a:off x="762000" y="5867400"/>
                <a:ext cx="406400" cy="304800"/>
              </a:xfrm>
              <a:prstGeom prst="rect">
                <a:avLst/>
              </a:prstGeom>
              <a:solidFill>
                <a:srgbClr val="0096DC"/>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77378"/>
                <a:r>
                  <a:rPr lang="fr-FR" sz="1100" b="1" dirty="0">
                    <a:solidFill>
                      <a:srgbClr val="FFFFFF"/>
                    </a:solidFill>
                    <a:latin typeface="Arial"/>
                  </a:rPr>
                  <a:t>B</a:t>
                </a:r>
                <a:endParaRPr lang="en-US" sz="1100" b="1" dirty="0">
                  <a:solidFill>
                    <a:srgbClr val="FFFFFF"/>
                  </a:solidFill>
                  <a:latin typeface="Arial"/>
                </a:endParaRPr>
              </a:p>
            </p:txBody>
          </p:sp>
          <p:grpSp>
            <p:nvGrpSpPr>
              <p:cNvPr id="16" name="Group 14"/>
              <p:cNvGrpSpPr/>
              <p:nvPr/>
            </p:nvGrpSpPr>
            <p:grpSpPr>
              <a:xfrm>
                <a:off x="1828800" y="2438400"/>
                <a:ext cx="812800" cy="304800"/>
                <a:chOff x="1828800" y="2438400"/>
                <a:chExt cx="812800" cy="304800"/>
              </a:xfrm>
            </p:grpSpPr>
            <p:sp>
              <p:nvSpPr>
                <p:cNvPr id="85" name="Rectangle 84"/>
                <p:cNvSpPr/>
                <p:nvPr/>
              </p:nvSpPr>
              <p:spPr>
                <a:xfrm>
                  <a:off x="1828800" y="2438400"/>
                  <a:ext cx="406400" cy="304800"/>
                </a:xfrm>
                <a:prstGeom prst="rect">
                  <a:avLst/>
                </a:prstGeom>
                <a:solidFill>
                  <a:srgbClr val="5FC35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77378"/>
                  <a:r>
                    <a:rPr lang="fr-FR" sz="1100" b="1" dirty="0">
                      <a:solidFill>
                        <a:srgbClr val="FFFFFF"/>
                      </a:solidFill>
                      <a:latin typeface="Arial"/>
                    </a:rPr>
                    <a:t>A</a:t>
                  </a:r>
                  <a:endParaRPr lang="en-US" sz="1100" b="1" dirty="0">
                    <a:solidFill>
                      <a:srgbClr val="FFFFFF"/>
                    </a:solidFill>
                    <a:latin typeface="Arial"/>
                  </a:endParaRPr>
                </a:p>
              </p:txBody>
            </p:sp>
            <p:sp>
              <p:nvSpPr>
                <p:cNvPr id="86" name="Rectangle 85"/>
                <p:cNvSpPr/>
                <p:nvPr/>
              </p:nvSpPr>
              <p:spPr>
                <a:xfrm>
                  <a:off x="2235200" y="2438400"/>
                  <a:ext cx="406400" cy="304800"/>
                </a:xfrm>
                <a:prstGeom prst="rect">
                  <a:avLst/>
                </a:prstGeom>
                <a:solidFill>
                  <a:srgbClr val="5FC35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77378"/>
                  <a:r>
                    <a:rPr lang="fr-FR" sz="1100" b="1" dirty="0">
                      <a:solidFill>
                        <a:srgbClr val="FFFFFF"/>
                      </a:solidFill>
                      <a:latin typeface="Arial"/>
                    </a:rPr>
                    <a:t>1</a:t>
                  </a:r>
                  <a:endParaRPr lang="en-US" sz="1100" b="1" dirty="0">
                    <a:solidFill>
                      <a:srgbClr val="FFFFFF"/>
                    </a:solidFill>
                    <a:latin typeface="Arial"/>
                  </a:endParaRPr>
                </a:p>
              </p:txBody>
            </p:sp>
          </p:grpSp>
          <p:grpSp>
            <p:nvGrpSpPr>
              <p:cNvPr id="17" name="Group 15"/>
              <p:cNvGrpSpPr/>
              <p:nvPr/>
            </p:nvGrpSpPr>
            <p:grpSpPr>
              <a:xfrm>
                <a:off x="1828800" y="3352800"/>
                <a:ext cx="812800" cy="304800"/>
                <a:chOff x="1828800" y="3352800"/>
                <a:chExt cx="812800" cy="304800"/>
              </a:xfrm>
            </p:grpSpPr>
            <p:sp>
              <p:nvSpPr>
                <p:cNvPr id="83" name="Rectangle 82"/>
                <p:cNvSpPr/>
                <p:nvPr/>
              </p:nvSpPr>
              <p:spPr>
                <a:xfrm>
                  <a:off x="1828800" y="3352800"/>
                  <a:ext cx="406400" cy="304800"/>
                </a:xfrm>
                <a:prstGeom prst="rect">
                  <a:avLst/>
                </a:prstGeom>
                <a:solidFill>
                  <a:srgbClr val="0096DC"/>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77378"/>
                  <a:r>
                    <a:rPr lang="fr-FR" sz="1100" b="1" dirty="0">
                      <a:solidFill>
                        <a:srgbClr val="FFFFFF"/>
                      </a:solidFill>
                      <a:latin typeface="Arial"/>
                    </a:rPr>
                    <a:t>B</a:t>
                  </a:r>
                  <a:endParaRPr lang="en-US" sz="1100" b="1" dirty="0">
                    <a:solidFill>
                      <a:srgbClr val="FFFFFF"/>
                    </a:solidFill>
                    <a:latin typeface="Arial"/>
                  </a:endParaRPr>
                </a:p>
              </p:txBody>
            </p:sp>
            <p:sp>
              <p:nvSpPr>
                <p:cNvPr id="84" name="Rectangle 83"/>
                <p:cNvSpPr/>
                <p:nvPr/>
              </p:nvSpPr>
              <p:spPr>
                <a:xfrm>
                  <a:off x="2235200" y="3352800"/>
                  <a:ext cx="406400" cy="304800"/>
                </a:xfrm>
                <a:prstGeom prst="rect">
                  <a:avLst/>
                </a:prstGeom>
                <a:solidFill>
                  <a:srgbClr val="0096DC"/>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77378"/>
                  <a:r>
                    <a:rPr lang="fr-FR" sz="1100" b="1" dirty="0">
                      <a:solidFill>
                        <a:srgbClr val="FFFFFF"/>
                      </a:solidFill>
                      <a:latin typeface="Arial"/>
                    </a:rPr>
                    <a:t>1</a:t>
                  </a:r>
                  <a:endParaRPr lang="en-US" sz="1100" b="1" dirty="0">
                    <a:solidFill>
                      <a:srgbClr val="FFFFFF"/>
                    </a:solidFill>
                    <a:latin typeface="Arial"/>
                  </a:endParaRPr>
                </a:p>
              </p:txBody>
            </p:sp>
          </p:grpSp>
          <p:grpSp>
            <p:nvGrpSpPr>
              <p:cNvPr id="18" name="Group 16"/>
              <p:cNvGrpSpPr/>
              <p:nvPr/>
            </p:nvGrpSpPr>
            <p:grpSpPr>
              <a:xfrm>
                <a:off x="1828800" y="2895600"/>
                <a:ext cx="812800" cy="304800"/>
                <a:chOff x="1828800" y="2895600"/>
                <a:chExt cx="812800" cy="304800"/>
              </a:xfrm>
            </p:grpSpPr>
            <p:sp>
              <p:nvSpPr>
                <p:cNvPr id="81" name="Rectangle 80"/>
                <p:cNvSpPr/>
                <p:nvPr/>
              </p:nvSpPr>
              <p:spPr>
                <a:xfrm>
                  <a:off x="1828800" y="2895600"/>
                  <a:ext cx="406400" cy="304800"/>
                </a:xfrm>
                <a:prstGeom prst="rect">
                  <a:avLst/>
                </a:prstGeom>
                <a:solidFill>
                  <a:srgbClr val="5FC35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77378"/>
                  <a:r>
                    <a:rPr lang="fr-FR" sz="1100" b="1" dirty="0">
                      <a:solidFill>
                        <a:srgbClr val="FFFFFF"/>
                      </a:solidFill>
                      <a:latin typeface="Arial"/>
                    </a:rPr>
                    <a:t>A</a:t>
                  </a:r>
                  <a:endParaRPr lang="en-US" sz="1100" b="1" dirty="0">
                    <a:solidFill>
                      <a:srgbClr val="FFFFFF"/>
                    </a:solidFill>
                    <a:latin typeface="Arial"/>
                  </a:endParaRPr>
                </a:p>
              </p:txBody>
            </p:sp>
            <p:sp>
              <p:nvSpPr>
                <p:cNvPr id="82" name="Rectangle 81"/>
                <p:cNvSpPr/>
                <p:nvPr/>
              </p:nvSpPr>
              <p:spPr>
                <a:xfrm>
                  <a:off x="2235200" y="2895600"/>
                  <a:ext cx="406400" cy="304800"/>
                </a:xfrm>
                <a:prstGeom prst="rect">
                  <a:avLst/>
                </a:prstGeom>
                <a:solidFill>
                  <a:srgbClr val="5FC35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77378"/>
                  <a:r>
                    <a:rPr lang="fr-FR" sz="1100" b="1" dirty="0">
                      <a:solidFill>
                        <a:srgbClr val="FFFFFF"/>
                      </a:solidFill>
                      <a:latin typeface="Arial"/>
                    </a:rPr>
                    <a:t>1</a:t>
                  </a:r>
                  <a:endParaRPr lang="en-US" sz="1100" b="1" dirty="0">
                    <a:solidFill>
                      <a:srgbClr val="FFFFFF"/>
                    </a:solidFill>
                    <a:latin typeface="Arial"/>
                  </a:endParaRPr>
                </a:p>
              </p:txBody>
            </p:sp>
          </p:grpSp>
          <p:grpSp>
            <p:nvGrpSpPr>
              <p:cNvPr id="19" name="Group 17"/>
              <p:cNvGrpSpPr/>
              <p:nvPr/>
            </p:nvGrpSpPr>
            <p:grpSpPr>
              <a:xfrm>
                <a:off x="1828800" y="4419600"/>
                <a:ext cx="812800" cy="304800"/>
                <a:chOff x="1828800" y="4419600"/>
                <a:chExt cx="812800" cy="304800"/>
              </a:xfrm>
            </p:grpSpPr>
            <p:sp>
              <p:nvSpPr>
                <p:cNvPr id="79" name="Rectangle 78"/>
                <p:cNvSpPr/>
                <p:nvPr/>
              </p:nvSpPr>
              <p:spPr>
                <a:xfrm>
                  <a:off x="1828800" y="4419600"/>
                  <a:ext cx="406400" cy="304800"/>
                </a:xfrm>
                <a:prstGeom prst="rect">
                  <a:avLst/>
                </a:prstGeom>
                <a:solidFill>
                  <a:srgbClr val="FF000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77378"/>
                  <a:r>
                    <a:rPr lang="fr-FR" sz="1100" b="1" dirty="0">
                      <a:solidFill>
                        <a:srgbClr val="FFFFFF"/>
                      </a:solidFill>
                      <a:latin typeface="Arial"/>
                    </a:rPr>
                    <a:t>C</a:t>
                  </a:r>
                  <a:endParaRPr lang="en-US" sz="1100" b="1" dirty="0">
                    <a:solidFill>
                      <a:srgbClr val="FFFFFF"/>
                    </a:solidFill>
                    <a:latin typeface="Arial"/>
                  </a:endParaRPr>
                </a:p>
              </p:txBody>
            </p:sp>
            <p:sp>
              <p:nvSpPr>
                <p:cNvPr id="80" name="Rectangle 79"/>
                <p:cNvSpPr/>
                <p:nvPr/>
              </p:nvSpPr>
              <p:spPr>
                <a:xfrm>
                  <a:off x="2235200" y="4419600"/>
                  <a:ext cx="406400" cy="304800"/>
                </a:xfrm>
                <a:prstGeom prst="rect">
                  <a:avLst/>
                </a:prstGeom>
                <a:solidFill>
                  <a:srgbClr val="FF000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77378"/>
                  <a:r>
                    <a:rPr lang="fr-FR" sz="1100" b="1" dirty="0">
                      <a:solidFill>
                        <a:srgbClr val="FFFFFF"/>
                      </a:solidFill>
                      <a:latin typeface="Arial"/>
                    </a:rPr>
                    <a:t>1</a:t>
                  </a:r>
                  <a:endParaRPr lang="en-US" sz="1100" b="1" dirty="0">
                    <a:solidFill>
                      <a:srgbClr val="FFFFFF"/>
                    </a:solidFill>
                    <a:latin typeface="Arial"/>
                  </a:endParaRPr>
                </a:p>
              </p:txBody>
            </p:sp>
          </p:grpSp>
          <p:grpSp>
            <p:nvGrpSpPr>
              <p:cNvPr id="20" name="Group 18"/>
              <p:cNvGrpSpPr/>
              <p:nvPr/>
            </p:nvGrpSpPr>
            <p:grpSpPr>
              <a:xfrm>
                <a:off x="1828800" y="3962400"/>
                <a:ext cx="812800" cy="304800"/>
                <a:chOff x="1828800" y="3962400"/>
                <a:chExt cx="812800" cy="304800"/>
              </a:xfrm>
            </p:grpSpPr>
            <p:sp>
              <p:nvSpPr>
                <p:cNvPr id="77" name="Rectangle 76"/>
                <p:cNvSpPr/>
                <p:nvPr/>
              </p:nvSpPr>
              <p:spPr>
                <a:xfrm>
                  <a:off x="1828800" y="3962400"/>
                  <a:ext cx="406400" cy="304800"/>
                </a:xfrm>
                <a:prstGeom prst="rect">
                  <a:avLst/>
                </a:prstGeom>
                <a:solidFill>
                  <a:srgbClr val="0096DC"/>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77378"/>
                  <a:r>
                    <a:rPr lang="fr-FR" sz="1100" b="1" dirty="0">
                      <a:solidFill>
                        <a:srgbClr val="FFFFFF"/>
                      </a:solidFill>
                      <a:latin typeface="Arial"/>
                    </a:rPr>
                    <a:t>B</a:t>
                  </a:r>
                  <a:endParaRPr lang="en-US" sz="1100" b="1" dirty="0">
                    <a:solidFill>
                      <a:srgbClr val="FFFFFF"/>
                    </a:solidFill>
                    <a:latin typeface="Arial"/>
                  </a:endParaRPr>
                </a:p>
              </p:txBody>
            </p:sp>
            <p:sp>
              <p:nvSpPr>
                <p:cNvPr id="78" name="Rectangle 77"/>
                <p:cNvSpPr/>
                <p:nvPr/>
              </p:nvSpPr>
              <p:spPr>
                <a:xfrm>
                  <a:off x="2235200" y="3962400"/>
                  <a:ext cx="406400" cy="304800"/>
                </a:xfrm>
                <a:prstGeom prst="rect">
                  <a:avLst/>
                </a:prstGeom>
                <a:solidFill>
                  <a:srgbClr val="0096DC"/>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77378"/>
                  <a:r>
                    <a:rPr lang="fr-FR" sz="1100" b="1" dirty="0">
                      <a:solidFill>
                        <a:srgbClr val="FFFFFF"/>
                      </a:solidFill>
                      <a:latin typeface="Arial"/>
                    </a:rPr>
                    <a:t>1</a:t>
                  </a:r>
                  <a:endParaRPr lang="en-US" sz="1100" b="1" dirty="0">
                    <a:solidFill>
                      <a:srgbClr val="FFFFFF"/>
                    </a:solidFill>
                    <a:latin typeface="Arial"/>
                  </a:endParaRPr>
                </a:p>
              </p:txBody>
            </p:sp>
          </p:grpSp>
          <p:grpSp>
            <p:nvGrpSpPr>
              <p:cNvPr id="28" name="Group 19"/>
              <p:cNvGrpSpPr/>
              <p:nvPr/>
            </p:nvGrpSpPr>
            <p:grpSpPr>
              <a:xfrm>
                <a:off x="1828800" y="4876800"/>
                <a:ext cx="812800" cy="304800"/>
                <a:chOff x="1828800" y="4876800"/>
                <a:chExt cx="812800" cy="304800"/>
              </a:xfrm>
            </p:grpSpPr>
            <p:sp>
              <p:nvSpPr>
                <p:cNvPr id="75" name="Rectangle 74"/>
                <p:cNvSpPr/>
                <p:nvPr/>
              </p:nvSpPr>
              <p:spPr>
                <a:xfrm>
                  <a:off x="1828800" y="4876800"/>
                  <a:ext cx="406400" cy="304800"/>
                </a:xfrm>
                <a:prstGeom prst="rect">
                  <a:avLst/>
                </a:prstGeom>
                <a:solidFill>
                  <a:srgbClr val="FF000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77378"/>
                  <a:r>
                    <a:rPr lang="fr-FR" sz="1100" b="1" dirty="0">
                      <a:solidFill>
                        <a:srgbClr val="FFFFFF"/>
                      </a:solidFill>
                      <a:latin typeface="Arial"/>
                    </a:rPr>
                    <a:t>C</a:t>
                  </a:r>
                  <a:endParaRPr lang="en-US" sz="1100" b="1" dirty="0">
                    <a:solidFill>
                      <a:srgbClr val="FFFFFF"/>
                    </a:solidFill>
                    <a:latin typeface="Arial"/>
                  </a:endParaRPr>
                </a:p>
              </p:txBody>
            </p:sp>
            <p:sp>
              <p:nvSpPr>
                <p:cNvPr id="76" name="Rectangle 75"/>
                <p:cNvSpPr/>
                <p:nvPr/>
              </p:nvSpPr>
              <p:spPr>
                <a:xfrm>
                  <a:off x="2235200" y="4876800"/>
                  <a:ext cx="406400" cy="304800"/>
                </a:xfrm>
                <a:prstGeom prst="rect">
                  <a:avLst/>
                </a:prstGeom>
                <a:solidFill>
                  <a:srgbClr val="FF000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77378"/>
                  <a:r>
                    <a:rPr lang="fr-FR" sz="1100" b="1" dirty="0">
                      <a:solidFill>
                        <a:srgbClr val="FFFFFF"/>
                      </a:solidFill>
                      <a:latin typeface="Arial"/>
                    </a:rPr>
                    <a:t>1</a:t>
                  </a:r>
                  <a:endParaRPr lang="en-US" sz="1100" b="1" dirty="0">
                    <a:solidFill>
                      <a:srgbClr val="FFFFFF"/>
                    </a:solidFill>
                    <a:latin typeface="Arial"/>
                  </a:endParaRPr>
                </a:p>
              </p:txBody>
            </p:sp>
          </p:grpSp>
          <p:sp>
            <p:nvSpPr>
              <p:cNvPr id="21" name="Rectangle 20"/>
              <p:cNvSpPr/>
              <p:nvPr/>
            </p:nvSpPr>
            <p:spPr>
              <a:xfrm>
                <a:off x="1828800" y="5410203"/>
                <a:ext cx="406400" cy="304800"/>
              </a:xfrm>
              <a:prstGeom prst="rect">
                <a:avLst/>
              </a:prstGeom>
              <a:solidFill>
                <a:srgbClr val="5FC35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77378"/>
                <a:r>
                  <a:rPr lang="fr-FR" sz="1100" b="1" dirty="0">
                    <a:solidFill>
                      <a:srgbClr val="FFFFFF"/>
                    </a:solidFill>
                    <a:latin typeface="Arial"/>
                  </a:rPr>
                  <a:t>A</a:t>
                </a:r>
                <a:endParaRPr lang="en-US" sz="1100" b="1" dirty="0">
                  <a:solidFill>
                    <a:srgbClr val="FFFFFF"/>
                  </a:solidFill>
                  <a:latin typeface="Arial"/>
                </a:endParaRPr>
              </a:p>
            </p:txBody>
          </p:sp>
          <p:sp>
            <p:nvSpPr>
              <p:cNvPr id="22" name="Rectangle 21"/>
              <p:cNvSpPr/>
              <p:nvPr/>
            </p:nvSpPr>
            <p:spPr>
              <a:xfrm>
                <a:off x="1828800" y="5867400"/>
                <a:ext cx="406400" cy="304800"/>
              </a:xfrm>
              <a:prstGeom prst="rect">
                <a:avLst/>
              </a:prstGeom>
              <a:solidFill>
                <a:srgbClr val="0096DC"/>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77378"/>
                <a:r>
                  <a:rPr lang="fr-FR" sz="1100" b="1" dirty="0">
                    <a:solidFill>
                      <a:srgbClr val="FFFFFF"/>
                    </a:solidFill>
                    <a:latin typeface="Arial"/>
                  </a:rPr>
                  <a:t>B</a:t>
                </a:r>
                <a:endParaRPr lang="en-US" sz="1100" b="1" dirty="0">
                  <a:solidFill>
                    <a:srgbClr val="FFFFFF"/>
                  </a:solidFill>
                  <a:latin typeface="Arial"/>
                </a:endParaRPr>
              </a:p>
            </p:txBody>
          </p:sp>
          <p:sp>
            <p:nvSpPr>
              <p:cNvPr id="23" name="Rectangle 22"/>
              <p:cNvSpPr/>
              <p:nvPr/>
            </p:nvSpPr>
            <p:spPr>
              <a:xfrm>
                <a:off x="2235200" y="5410203"/>
                <a:ext cx="406400" cy="304800"/>
              </a:xfrm>
              <a:prstGeom prst="rect">
                <a:avLst/>
              </a:prstGeom>
              <a:solidFill>
                <a:srgbClr val="5FC35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77378"/>
                <a:r>
                  <a:rPr lang="fr-FR" sz="1100" b="1" dirty="0">
                    <a:solidFill>
                      <a:srgbClr val="FFFFFF"/>
                    </a:solidFill>
                    <a:latin typeface="Arial"/>
                  </a:rPr>
                  <a:t>1</a:t>
                </a:r>
                <a:endParaRPr lang="en-US" sz="1100" b="1" dirty="0">
                  <a:solidFill>
                    <a:srgbClr val="FFFFFF"/>
                  </a:solidFill>
                  <a:latin typeface="Arial"/>
                </a:endParaRPr>
              </a:p>
            </p:txBody>
          </p:sp>
          <p:sp>
            <p:nvSpPr>
              <p:cNvPr id="24" name="Rectangle 23"/>
              <p:cNvSpPr/>
              <p:nvPr/>
            </p:nvSpPr>
            <p:spPr>
              <a:xfrm>
                <a:off x="2235200" y="5867400"/>
                <a:ext cx="406400" cy="304800"/>
              </a:xfrm>
              <a:prstGeom prst="rect">
                <a:avLst/>
              </a:prstGeom>
              <a:solidFill>
                <a:srgbClr val="0096DC"/>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77378"/>
                <a:r>
                  <a:rPr lang="fr-FR" sz="1100" b="1" dirty="0">
                    <a:solidFill>
                      <a:srgbClr val="FFFFFF"/>
                    </a:solidFill>
                    <a:latin typeface="Arial"/>
                  </a:rPr>
                  <a:t>1</a:t>
                </a:r>
                <a:endParaRPr lang="en-US" sz="1100" b="1" dirty="0">
                  <a:solidFill>
                    <a:srgbClr val="FFFFFF"/>
                  </a:solidFill>
                  <a:latin typeface="Arial"/>
                </a:endParaRPr>
              </a:p>
            </p:txBody>
          </p:sp>
          <p:sp>
            <p:nvSpPr>
              <p:cNvPr id="25" name="TextBox 24"/>
              <p:cNvSpPr txBox="1"/>
              <p:nvPr/>
            </p:nvSpPr>
            <p:spPr>
              <a:xfrm>
                <a:off x="1168400" y="2895600"/>
                <a:ext cx="685800" cy="304800"/>
              </a:xfrm>
              <a:prstGeom prst="rect">
                <a:avLst/>
              </a:prstGeom>
              <a:noFill/>
            </p:spPr>
            <p:txBody>
              <a:bodyPr wrap="square" lIns="35992" tIns="35992" rIns="35992" bIns="35992" rtlCol="0">
                <a:noAutofit/>
              </a:bodyPr>
              <a:lstStyle/>
              <a:p>
                <a:pPr algn="ctr" defTabSz="1277378"/>
                <a:r>
                  <a:rPr lang="fr-FR" sz="1050" dirty="0">
                    <a:solidFill>
                      <a:srgbClr val="333333"/>
                    </a:solidFill>
                    <a:latin typeface="Arial"/>
                  </a:rPr>
                  <a:t>MAP</a:t>
                </a:r>
                <a:endParaRPr lang="en-US" sz="1050" dirty="0" err="1">
                  <a:solidFill>
                    <a:srgbClr val="333333"/>
                  </a:solidFill>
                  <a:latin typeface="Arial"/>
                </a:endParaRPr>
              </a:p>
            </p:txBody>
          </p:sp>
          <p:sp>
            <p:nvSpPr>
              <p:cNvPr id="26" name="TextBox 25"/>
              <p:cNvSpPr txBox="1"/>
              <p:nvPr/>
            </p:nvSpPr>
            <p:spPr>
              <a:xfrm>
                <a:off x="1143000" y="4419600"/>
                <a:ext cx="685800" cy="304800"/>
              </a:xfrm>
              <a:prstGeom prst="rect">
                <a:avLst/>
              </a:prstGeom>
              <a:noFill/>
            </p:spPr>
            <p:txBody>
              <a:bodyPr wrap="square" lIns="35992" tIns="35992" rIns="35992" bIns="35992" rtlCol="0">
                <a:noAutofit/>
              </a:bodyPr>
              <a:lstStyle/>
              <a:p>
                <a:pPr algn="ctr" defTabSz="1277378"/>
                <a:r>
                  <a:rPr lang="fr-FR" sz="1050" dirty="0">
                    <a:solidFill>
                      <a:srgbClr val="333333"/>
                    </a:solidFill>
                    <a:latin typeface="Arial"/>
                  </a:rPr>
                  <a:t>MAP</a:t>
                </a:r>
                <a:endParaRPr lang="en-US" sz="1050" dirty="0" err="1">
                  <a:solidFill>
                    <a:srgbClr val="333333"/>
                  </a:solidFill>
                  <a:latin typeface="Arial"/>
                </a:endParaRPr>
              </a:p>
            </p:txBody>
          </p:sp>
          <p:sp>
            <p:nvSpPr>
              <p:cNvPr id="27" name="TextBox 26"/>
              <p:cNvSpPr txBox="1"/>
              <p:nvPr/>
            </p:nvSpPr>
            <p:spPr>
              <a:xfrm>
                <a:off x="1143000" y="5715000"/>
                <a:ext cx="685800" cy="304800"/>
              </a:xfrm>
              <a:prstGeom prst="rect">
                <a:avLst/>
              </a:prstGeom>
              <a:noFill/>
            </p:spPr>
            <p:txBody>
              <a:bodyPr wrap="square" lIns="35992" tIns="35992" rIns="35992" bIns="35992" rtlCol="0">
                <a:noAutofit/>
              </a:bodyPr>
              <a:lstStyle/>
              <a:p>
                <a:pPr algn="ctr" defTabSz="1277378"/>
                <a:r>
                  <a:rPr lang="fr-FR" sz="1050" dirty="0">
                    <a:solidFill>
                      <a:srgbClr val="333333"/>
                    </a:solidFill>
                    <a:latin typeface="Arial"/>
                  </a:rPr>
                  <a:t>MAP</a:t>
                </a:r>
                <a:endParaRPr lang="en-US" sz="1050" dirty="0" err="1">
                  <a:solidFill>
                    <a:srgbClr val="333333"/>
                  </a:solidFill>
                  <a:latin typeface="Arial"/>
                </a:endParaRPr>
              </a:p>
            </p:txBody>
          </p:sp>
          <p:grpSp>
            <p:nvGrpSpPr>
              <p:cNvPr id="29" name="Group 27"/>
              <p:cNvGrpSpPr/>
              <p:nvPr/>
            </p:nvGrpSpPr>
            <p:grpSpPr>
              <a:xfrm>
                <a:off x="5181600" y="2438401"/>
                <a:ext cx="812800" cy="304800"/>
                <a:chOff x="1828800" y="2438400"/>
                <a:chExt cx="812800" cy="304800"/>
              </a:xfrm>
            </p:grpSpPr>
            <p:sp>
              <p:nvSpPr>
                <p:cNvPr id="73" name="Rectangle 72"/>
                <p:cNvSpPr/>
                <p:nvPr/>
              </p:nvSpPr>
              <p:spPr>
                <a:xfrm>
                  <a:off x="1828800" y="2438400"/>
                  <a:ext cx="406400" cy="304800"/>
                </a:xfrm>
                <a:prstGeom prst="rect">
                  <a:avLst/>
                </a:prstGeom>
                <a:solidFill>
                  <a:srgbClr val="5FC35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77378"/>
                  <a:r>
                    <a:rPr lang="fr-FR" sz="1100" b="1" dirty="0">
                      <a:solidFill>
                        <a:srgbClr val="FFFFFF"/>
                      </a:solidFill>
                      <a:latin typeface="Arial"/>
                    </a:rPr>
                    <a:t>A</a:t>
                  </a:r>
                  <a:endParaRPr lang="en-US" sz="1100" b="1" dirty="0">
                    <a:solidFill>
                      <a:srgbClr val="FFFFFF"/>
                    </a:solidFill>
                    <a:latin typeface="Arial"/>
                  </a:endParaRPr>
                </a:p>
              </p:txBody>
            </p:sp>
            <p:sp>
              <p:nvSpPr>
                <p:cNvPr id="74" name="Rectangle 73"/>
                <p:cNvSpPr/>
                <p:nvPr/>
              </p:nvSpPr>
              <p:spPr>
                <a:xfrm>
                  <a:off x="2235200" y="2438400"/>
                  <a:ext cx="406400" cy="304800"/>
                </a:xfrm>
                <a:prstGeom prst="rect">
                  <a:avLst/>
                </a:prstGeom>
                <a:solidFill>
                  <a:srgbClr val="5FC35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77378"/>
                  <a:r>
                    <a:rPr lang="fr-FR" sz="1100" b="1" dirty="0">
                      <a:solidFill>
                        <a:srgbClr val="FFFFFF"/>
                      </a:solidFill>
                      <a:latin typeface="Arial"/>
                    </a:rPr>
                    <a:t>1</a:t>
                  </a:r>
                  <a:endParaRPr lang="en-US" sz="1100" b="1" dirty="0">
                    <a:solidFill>
                      <a:srgbClr val="FFFFFF"/>
                    </a:solidFill>
                    <a:latin typeface="Arial"/>
                  </a:endParaRPr>
                </a:p>
              </p:txBody>
            </p:sp>
          </p:grpSp>
          <p:grpSp>
            <p:nvGrpSpPr>
              <p:cNvPr id="30" name="Group 28"/>
              <p:cNvGrpSpPr/>
              <p:nvPr/>
            </p:nvGrpSpPr>
            <p:grpSpPr>
              <a:xfrm>
                <a:off x="5181600" y="2895600"/>
                <a:ext cx="812800" cy="304800"/>
                <a:chOff x="1828800" y="2895600"/>
                <a:chExt cx="812800" cy="304800"/>
              </a:xfrm>
            </p:grpSpPr>
            <p:sp>
              <p:nvSpPr>
                <p:cNvPr id="71" name="Rectangle 70"/>
                <p:cNvSpPr/>
                <p:nvPr/>
              </p:nvSpPr>
              <p:spPr>
                <a:xfrm>
                  <a:off x="1828800" y="2895600"/>
                  <a:ext cx="406400" cy="304800"/>
                </a:xfrm>
                <a:prstGeom prst="rect">
                  <a:avLst/>
                </a:prstGeom>
                <a:solidFill>
                  <a:srgbClr val="5FC35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77378"/>
                  <a:r>
                    <a:rPr lang="fr-FR" sz="1100" b="1" dirty="0">
                      <a:solidFill>
                        <a:srgbClr val="FFFFFF"/>
                      </a:solidFill>
                      <a:latin typeface="Arial"/>
                    </a:rPr>
                    <a:t>A</a:t>
                  </a:r>
                  <a:endParaRPr lang="en-US" sz="1100" b="1" dirty="0">
                    <a:solidFill>
                      <a:srgbClr val="FFFFFF"/>
                    </a:solidFill>
                    <a:latin typeface="Arial"/>
                  </a:endParaRPr>
                </a:p>
              </p:txBody>
            </p:sp>
            <p:sp>
              <p:nvSpPr>
                <p:cNvPr id="72" name="Rectangle 71"/>
                <p:cNvSpPr/>
                <p:nvPr/>
              </p:nvSpPr>
              <p:spPr>
                <a:xfrm>
                  <a:off x="2235200" y="2895600"/>
                  <a:ext cx="406400" cy="304800"/>
                </a:xfrm>
                <a:prstGeom prst="rect">
                  <a:avLst/>
                </a:prstGeom>
                <a:solidFill>
                  <a:srgbClr val="5FC35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77378"/>
                  <a:r>
                    <a:rPr lang="fr-FR" sz="1100" b="1" dirty="0">
                      <a:solidFill>
                        <a:srgbClr val="FFFFFF"/>
                      </a:solidFill>
                      <a:latin typeface="Arial"/>
                    </a:rPr>
                    <a:t>1</a:t>
                  </a:r>
                  <a:endParaRPr lang="en-US" sz="1100" b="1" dirty="0">
                    <a:solidFill>
                      <a:srgbClr val="FFFFFF"/>
                    </a:solidFill>
                    <a:latin typeface="Arial"/>
                  </a:endParaRPr>
                </a:p>
              </p:txBody>
            </p:sp>
          </p:grpSp>
          <p:grpSp>
            <p:nvGrpSpPr>
              <p:cNvPr id="31" name="Group 29"/>
              <p:cNvGrpSpPr/>
              <p:nvPr/>
            </p:nvGrpSpPr>
            <p:grpSpPr>
              <a:xfrm>
                <a:off x="5181600" y="3352800"/>
                <a:ext cx="812800" cy="304800"/>
                <a:chOff x="1828800" y="2895600"/>
                <a:chExt cx="812800" cy="304800"/>
              </a:xfrm>
            </p:grpSpPr>
            <p:sp>
              <p:nvSpPr>
                <p:cNvPr id="69" name="Rectangle 68"/>
                <p:cNvSpPr/>
                <p:nvPr/>
              </p:nvSpPr>
              <p:spPr>
                <a:xfrm>
                  <a:off x="1828800" y="2895600"/>
                  <a:ext cx="406400" cy="304800"/>
                </a:xfrm>
                <a:prstGeom prst="rect">
                  <a:avLst/>
                </a:prstGeom>
                <a:solidFill>
                  <a:srgbClr val="5FC35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77378"/>
                  <a:r>
                    <a:rPr lang="fr-FR" sz="1100" b="1" dirty="0">
                      <a:solidFill>
                        <a:srgbClr val="FFFFFF"/>
                      </a:solidFill>
                      <a:latin typeface="Arial"/>
                    </a:rPr>
                    <a:t>A</a:t>
                  </a:r>
                  <a:endParaRPr lang="en-US" sz="1100" b="1" dirty="0">
                    <a:solidFill>
                      <a:srgbClr val="FFFFFF"/>
                    </a:solidFill>
                    <a:latin typeface="Arial"/>
                  </a:endParaRPr>
                </a:p>
              </p:txBody>
            </p:sp>
            <p:sp>
              <p:nvSpPr>
                <p:cNvPr id="70" name="Rectangle 69"/>
                <p:cNvSpPr/>
                <p:nvPr/>
              </p:nvSpPr>
              <p:spPr>
                <a:xfrm>
                  <a:off x="2235200" y="2895600"/>
                  <a:ext cx="406400" cy="304800"/>
                </a:xfrm>
                <a:prstGeom prst="rect">
                  <a:avLst/>
                </a:prstGeom>
                <a:solidFill>
                  <a:srgbClr val="5FC35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77378"/>
                  <a:r>
                    <a:rPr lang="fr-FR" sz="1100" b="1" dirty="0">
                      <a:solidFill>
                        <a:srgbClr val="FFFFFF"/>
                      </a:solidFill>
                      <a:latin typeface="Arial"/>
                    </a:rPr>
                    <a:t>1</a:t>
                  </a:r>
                  <a:endParaRPr lang="en-US" sz="1100" b="1" dirty="0">
                    <a:solidFill>
                      <a:srgbClr val="FFFFFF"/>
                    </a:solidFill>
                    <a:latin typeface="Arial"/>
                  </a:endParaRPr>
                </a:p>
              </p:txBody>
            </p:sp>
          </p:grpSp>
          <p:grpSp>
            <p:nvGrpSpPr>
              <p:cNvPr id="32" name="Group 30"/>
              <p:cNvGrpSpPr/>
              <p:nvPr/>
            </p:nvGrpSpPr>
            <p:grpSpPr>
              <a:xfrm>
                <a:off x="5181600" y="3962400"/>
                <a:ext cx="812800" cy="304800"/>
                <a:chOff x="1828800" y="3352800"/>
                <a:chExt cx="812800" cy="304800"/>
              </a:xfrm>
            </p:grpSpPr>
            <p:sp>
              <p:nvSpPr>
                <p:cNvPr id="67" name="Rectangle 66"/>
                <p:cNvSpPr/>
                <p:nvPr/>
              </p:nvSpPr>
              <p:spPr>
                <a:xfrm>
                  <a:off x="1828800" y="3352800"/>
                  <a:ext cx="406400" cy="304800"/>
                </a:xfrm>
                <a:prstGeom prst="rect">
                  <a:avLst/>
                </a:prstGeom>
                <a:solidFill>
                  <a:srgbClr val="0096DC"/>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77378"/>
                  <a:r>
                    <a:rPr lang="fr-FR" sz="1100" b="1" dirty="0">
                      <a:solidFill>
                        <a:srgbClr val="FFFFFF"/>
                      </a:solidFill>
                      <a:latin typeface="Arial"/>
                    </a:rPr>
                    <a:t>B</a:t>
                  </a:r>
                  <a:endParaRPr lang="en-US" sz="1100" b="1" dirty="0">
                    <a:solidFill>
                      <a:srgbClr val="FFFFFF"/>
                    </a:solidFill>
                    <a:latin typeface="Arial"/>
                  </a:endParaRPr>
                </a:p>
              </p:txBody>
            </p:sp>
            <p:sp>
              <p:nvSpPr>
                <p:cNvPr id="68" name="Rectangle 67"/>
                <p:cNvSpPr/>
                <p:nvPr/>
              </p:nvSpPr>
              <p:spPr>
                <a:xfrm>
                  <a:off x="2235200" y="3352800"/>
                  <a:ext cx="406400" cy="304800"/>
                </a:xfrm>
                <a:prstGeom prst="rect">
                  <a:avLst/>
                </a:prstGeom>
                <a:solidFill>
                  <a:srgbClr val="0096DC"/>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77378"/>
                  <a:r>
                    <a:rPr lang="fr-FR" sz="1100" b="1" dirty="0">
                      <a:solidFill>
                        <a:srgbClr val="FFFFFF"/>
                      </a:solidFill>
                      <a:latin typeface="Arial"/>
                    </a:rPr>
                    <a:t>1</a:t>
                  </a:r>
                  <a:endParaRPr lang="en-US" sz="1100" b="1" dirty="0">
                    <a:solidFill>
                      <a:srgbClr val="FFFFFF"/>
                    </a:solidFill>
                    <a:latin typeface="Arial"/>
                  </a:endParaRPr>
                </a:p>
              </p:txBody>
            </p:sp>
          </p:grpSp>
          <p:grpSp>
            <p:nvGrpSpPr>
              <p:cNvPr id="33" name="Group 31"/>
              <p:cNvGrpSpPr/>
              <p:nvPr/>
            </p:nvGrpSpPr>
            <p:grpSpPr>
              <a:xfrm>
                <a:off x="5181600" y="4419600"/>
                <a:ext cx="812800" cy="304800"/>
                <a:chOff x="1828800" y="3352800"/>
                <a:chExt cx="812800" cy="304800"/>
              </a:xfrm>
            </p:grpSpPr>
            <p:sp>
              <p:nvSpPr>
                <p:cNvPr id="65" name="Rectangle 64"/>
                <p:cNvSpPr/>
                <p:nvPr/>
              </p:nvSpPr>
              <p:spPr>
                <a:xfrm>
                  <a:off x="1828800" y="3352800"/>
                  <a:ext cx="406400" cy="304800"/>
                </a:xfrm>
                <a:prstGeom prst="rect">
                  <a:avLst/>
                </a:prstGeom>
                <a:solidFill>
                  <a:srgbClr val="0096DC"/>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77378"/>
                  <a:r>
                    <a:rPr lang="fr-FR" sz="1100" b="1" dirty="0">
                      <a:solidFill>
                        <a:srgbClr val="FFFFFF"/>
                      </a:solidFill>
                      <a:latin typeface="Arial"/>
                    </a:rPr>
                    <a:t>B</a:t>
                  </a:r>
                  <a:endParaRPr lang="en-US" sz="1100" b="1" dirty="0">
                    <a:solidFill>
                      <a:srgbClr val="FFFFFF"/>
                    </a:solidFill>
                    <a:latin typeface="Arial"/>
                  </a:endParaRPr>
                </a:p>
              </p:txBody>
            </p:sp>
            <p:sp>
              <p:nvSpPr>
                <p:cNvPr id="66" name="Rectangle 65"/>
                <p:cNvSpPr/>
                <p:nvPr/>
              </p:nvSpPr>
              <p:spPr>
                <a:xfrm>
                  <a:off x="2235200" y="3352800"/>
                  <a:ext cx="406400" cy="304800"/>
                </a:xfrm>
                <a:prstGeom prst="rect">
                  <a:avLst/>
                </a:prstGeom>
                <a:solidFill>
                  <a:srgbClr val="0096DC"/>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77378"/>
                  <a:r>
                    <a:rPr lang="fr-FR" sz="1100" b="1" dirty="0">
                      <a:solidFill>
                        <a:srgbClr val="FFFFFF"/>
                      </a:solidFill>
                      <a:latin typeface="Arial"/>
                    </a:rPr>
                    <a:t>1</a:t>
                  </a:r>
                  <a:endParaRPr lang="en-US" sz="1100" b="1" dirty="0">
                    <a:solidFill>
                      <a:srgbClr val="FFFFFF"/>
                    </a:solidFill>
                    <a:latin typeface="Arial"/>
                  </a:endParaRPr>
                </a:p>
              </p:txBody>
            </p:sp>
          </p:grpSp>
          <p:grpSp>
            <p:nvGrpSpPr>
              <p:cNvPr id="34" name="Group 32"/>
              <p:cNvGrpSpPr/>
              <p:nvPr/>
            </p:nvGrpSpPr>
            <p:grpSpPr>
              <a:xfrm>
                <a:off x="5181600" y="4876800"/>
                <a:ext cx="812800" cy="304800"/>
                <a:chOff x="1828800" y="3352800"/>
                <a:chExt cx="812800" cy="304800"/>
              </a:xfrm>
            </p:grpSpPr>
            <p:sp>
              <p:nvSpPr>
                <p:cNvPr id="63" name="Rectangle 62"/>
                <p:cNvSpPr/>
                <p:nvPr/>
              </p:nvSpPr>
              <p:spPr>
                <a:xfrm>
                  <a:off x="1828800" y="3352800"/>
                  <a:ext cx="406400" cy="304800"/>
                </a:xfrm>
                <a:prstGeom prst="rect">
                  <a:avLst/>
                </a:prstGeom>
                <a:solidFill>
                  <a:srgbClr val="0096DC"/>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77378"/>
                  <a:r>
                    <a:rPr lang="fr-FR" sz="1100" b="1" dirty="0">
                      <a:solidFill>
                        <a:srgbClr val="FFFFFF"/>
                      </a:solidFill>
                      <a:latin typeface="Arial"/>
                    </a:rPr>
                    <a:t>B</a:t>
                  </a:r>
                  <a:endParaRPr lang="en-US" sz="1100" b="1" dirty="0">
                    <a:solidFill>
                      <a:srgbClr val="FFFFFF"/>
                    </a:solidFill>
                    <a:latin typeface="Arial"/>
                  </a:endParaRPr>
                </a:p>
              </p:txBody>
            </p:sp>
            <p:sp>
              <p:nvSpPr>
                <p:cNvPr id="64" name="Rectangle 63"/>
                <p:cNvSpPr/>
                <p:nvPr/>
              </p:nvSpPr>
              <p:spPr>
                <a:xfrm>
                  <a:off x="2235200" y="3352800"/>
                  <a:ext cx="406400" cy="304800"/>
                </a:xfrm>
                <a:prstGeom prst="rect">
                  <a:avLst/>
                </a:prstGeom>
                <a:solidFill>
                  <a:srgbClr val="0096DC"/>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77378"/>
                  <a:r>
                    <a:rPr lang="fr-FR" sz="1100" b="1" dirty="0">
                      <a:solidFill>
                        <a:srgbClr val="FFFFFF"/>
                      </a:solidFill>
                      <a:latin typeface="Arial"/>
                    </a:rPr>
                    <a:t>1</a:t>
                  </a:r>
                  <a:endParaRPr lang="en-US" sz="1100" b="1" dirty="0">
                    <a:solidFill>
                      <a:srgbClr val="FFFFFF"/>
                    </a:solidFill>
                    <a:latin typeface="Arial"/>
                  </a:endParaRPr>
                </a:p>
              </p:txBody>
            </p:sp>
          </p:grpSp>
          <p:grpSp>
            <p:nvGrpSpPr>
              <p:cNvPr id="35" name="Group 33"/>
              <p:cNvGrpSpPr/>
              <p:nvPr/>
            </p:nvGrpSpPr>
            <p:grpSpPr>
              <a:xfrm>
                <a:off x="5181600" y="5410200"/>
                <a:ext cx="812800" cy="304800"/>
                <a:chOff x="1828800" y="4419600"/>
                <a:chExt cx="812800" cy="304800"/>
              </a:xfrm>
            </p:grpSpPr>
            <p:sp>
              <p:nvSpPr>
                <p:cNvPr id="61" name="Rectangle 60"/>
                <p:cNvSpPr/>
                <p:nvPr/>
              </p:nvSpPr>
              <p:spPr>
                <a:xfrm>
                  <a:off x="1828800" y="4419600"/>
                  <a:ext cx="406400" cy="304800"/>
                </a:xfrm>
                <a:prstGeom prst="rect">
                  <a:avLst/>
                </a:prstGeom>
                <a:solidFill>
                  <a:srgbClr val="FF000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77378"/>
                  <a:r>
                    <a:rPr lang="fr-FR" sz="1100" b="1" dirty="0">
                      <a:solidFill>
                        <a:srgbClr val="FFFFFF"/>
                      </a:solidFill>
                      <a:latin typeface="Arial"/>
                    </a:rPr>
                    <a:t>C</a:t>
                  </a:r>
                  <a:endParaRPr lang="en-US" sz="1100" b="1" dirty="0">
                    <a:solidFill>
                      <a:srgbClr val="FFFFFF"/>
                    </a:solidFill>
                    <a:latin typeface="Arial"/>
                  </a:endParaRPr>
                </a:p>
              </p:txBody>
            </p:sp>
            <p:sp>
              <p:nvSpPr>
                <p:cNvPr id="62" name="Rectangle 61"/>
                <p:cNvSpPr/>
                <p:nvPr/>
              </p:nvSpPr>
              <p:spPr>
                <a:xfrm>
                  <a:off x="2235200" y="4419600"/>
                  <a:ext cx="406400" cy="304800"/>
                </a:xfrm>
                <a:prstGeom prst="rect">
                  <a:avLst/>
                </a:prstGeom>
                <a:solidFill>
                  <a:srgbClr val="FF000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77378"/>
                  <a:r>
                    <a:rPr lang="fr-FR" sz="1100" b="1" dirty="0">
                      <a:solidFill>
                        <a:srgbClr val="FFFFFF"/>
                      </a:solidFill>
                      <a:latin typeface="Arial"/>
                    </a:rPr>
                    <a:t>1</a:t>
                  </a:r>
                  <a:endParaRPr lang="en-US" sz="1100" b="1" dirty="0">
                    <a:solidFill>
                      <a:srgbClr val="FFFFFF"/>
                    </a:solidFill>
                    <a:latin typeface="Arial"/>
                  </a:endParaRPr>
                </a:p>
              </p:txBody>
            </p:sp>
          </p:grpSp>
          <p:grpSp>
            <p:nvGrpSpPr>
              <p:cNvPr id="36" name="Group 34"/>
              <p:cNvGrpSpPr/>
              <p:nvPr/>
            </p:nvGrpSpPr>
            <p:grpSpPr>
              <a:xfrm>
                <a:off x="5181600" y="5867400"/>
                <a:ext cx="812800" cy="304800"/>
                <a:chOff x="1828800" y="4876800"/>
                <a:chExt cx="812800" cy="304800"/>
              </a:xfrm>
            </p:grpSpPr>
            <p:sp>
              <p:nvSpPr>
                <p:cNvPr id="59" name="Rectangle 58"/>
                <p:cNvSpPr/>
                <p:nvPr/>
              </p:nvSpPr>
              <p:spPr>
                <a:xfrm>
                  <a:off x="1828800" y="4876800"/>
                  <a:ext cx="406400" cy="304800"/>
                </a:xfrm>
                <a:prstGeom prst="rect">
                  <a:avLst/>
                </a:prstGeom>
                <a:solidFill>
                  <a:srgbClr val="FF000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77378"/>
                  <a:r>
                    <a:rPr lang="fr-FR" sz="1100" b="1" dirty="0">
                      <a:solidFill>
                        <a:srgbClr val="FFFFFF"/>
                      </a:solidFill>
                      <a:latin typeface="Arial"/>
                    </a:rPr>
                    <a:t>C</a:t>
                  </a:r>
                  <a:endParaRPr lang="en-US" sz="1100" b="1" dirty="0">
                    <a:solidFill>
                      <a:srgbClr val="FFFFFF"/>
                    </a:solidFill>
                    <a:latin typeface="Arial"/>
                  </a:endParaRPr>
                </a:p>
              </p:txBody>
            </p:sp>
            <p:sp>
              <p:nvSpPr>
                <p:cNvPr id="60" name="Rectangle 59"/>
                <p:cNvSpPr/>
                <p:nvPr/>
              </p:nvSpPr>
              <p:spPr>
                <a:xfrm>
                  <a:off x="2235200" y="4876800"/>
                  <a:ext cx="406400" cy="304800"/>
                </a:xfrm>
                <a:prstGeom prst="rect">
                  <a:avLst/>
                </a:prstGeom>
                <a:solidFill>
                  <a:srgbClr val="FF000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77378"/>
                  <a:r>
                    <a:rPr lang="fr-FR" sz="1100" b="1" dirty="0">
                      <a:solidFill>
                        <a:srgbClr val="FFFFFF"/>
                      </a:solidFill>
                      <a:latin typeface="Arial"/>
                    </a:rPr>
                    <a:t>1</a:t>
                  </a:r>
                  <a:endParaRPr lang="en-US" sz="1100" b="1" dirty="0">
                    <a:solidFill>
                      <a:srgbClr val="FFFFFF"/>
                    </a:solidFill>
                    <a:latin typeface="Arial"/>
                  </a:endParaRPr>
                </a:p>
              </p:txBody>
            </p:sp>
          </p:grpSp>
          <p:grpSp>
            <p:nvGrpSpPr>
              <p:cNvPr id="37" name="Group 35"/>
              <p:cNvGrpSpPr/>
              <p:nvPr/>
            </p:nvGrpSpPr>
            <p:grpSpPr>
              <a:xfrm>
                <a:off x="7086600" y="2895600"/>
                <a:ext cx="812800" cy="304800"/>
                <a:chOff x="1828800" y="2895600"/>
                <a:chExt cx="812800" cy="304800"/>
              </a:xfrm>
            </p:grpSpPr>
            <p:sp>
              <p:nvSpPr>
                <p:cNvPr id="57" name="Rectangle 56"/>
                <p:cNvSpPr/>
                <p:nvPr/>
              </p:nvSpPr>
              <p:spPr>
                <a:xfrm>
                  <a:off x="1828800" y="2895600"/>
                  <a:ext cx="406400" cy="304800"/>
                </a:xfrm>
                <a:prstGeom prst="rect">
                  <a:avLst/>
                </a:prstGeom>
                <a:solidFill>
                  <a:srgbClr val="5FC35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77378"/>
                  <a:r>
                    <a:rPr lang="fr-FR" sz="1100" b="1" dirty="0">
                      <a:solidFill>
                        <a:srgbClr val="FFFFFF"/>
                      </a:solidFill>
                      <a:latin typeface="Arial"/>
                    </a:rPr>
                    <a:t>A</a:t>
                  </a:r>
                  <a:endParaRPr lang="en-US" sz="1100" b="1" dirty="0">
                    <a:solidFill>
                      <a:srgbClr val="FFFFFF"/>
                    </a:solidFill>
                    <a:latin typeface="Arial"/>
                  </a:endParaRPr>
                </a:p>
              </p:txBody>
            </p:sp>
            <p:sp>
              <p:nvSpPr>
                <p:cNvPr id="58" name="Rectangle 57"/>
                <p:cNvSpPr/>
                <p:nvPr/>
              </p:nvSpPr>
              <p:spPr>
                <a:xfrm>
                  <a:off x="2235200" y="2895600"/>
                  <a:ext cx="406400" cy="304800"/>
                </a:xfrm>
                <a:prstGeom prst="rect">
                  <a:avLst/>
                </a:prstGeom>
                <a:solidFill>
                  <a:srgbClr val="5FC35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77378"/>
                  <a:r>
                    <a:rPr lang="fr-FR" sz="1100" b="1" dirty="0">
                      <a:solidFill>
                        <a:srgbClr val="FFFFFF"/>
                      </a:solidFill>
                      <a:latin typeface="Arial"/>
                    </a:rPr>
                    <a:t>3</a:t>
                  </a:r>
                  <a:endParaRPr lang="en-US" sz="1100" b="1" dirty="0">
                    <a:solidFill>
                      <a:srgbClr val="FFFFFF"/>
                    </a:solidFill>
                    <a:latin typeface="Arial"/>
                  </a:endParaRPr>
                </a:p>
              </p:txBody>
            </p:sp>
          </p:grpSp>
          <p:grpSp>
            <p:nvGrpSpPr>
              <p:cNvPr id="38" name="Group 36"/>
              <p:cNvGrpSpPr/>
              <p:nvPr/>
            </p:nvGrpSpPr>
            <p:grpSpPr>
              <a:xfrm>
                <a:off x="7086600" y="4419600"/>
                <a:ext cx="812800" cy="304800"/>
                <a:chOff x="1828800" y="3352800"/>
                <a:chExt cx="812800" cy="304800"/>
              </a:xfrm>
            </p:grpSpPr>
            <p:sp>
              <p:nvSpPr>
                <p:cNvPr id="55" name="Rectangle 54"/>
                <p:cNvSpPr/>
                <p:nvPr/>
              </p:nvSpPr>
              <p:spPr>
                <a:xfrm>
                  <a:off x="1828800" y="3352800"/>
                  <a:ext cx="406400" cy="304800"/>
                </a:xfrm>
                <a:prstGeom prst="rect">
                  <a:avLst/>
                </a:prstGeom>
                <a:solidFill>
                  <a:srgbClr val="0096DC"/>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77378"/>
                  <a:r>
                    <a:rPr lang="fr-FR" sz="1100" b="1" dirty="0">
                      <a:solidFill>
                        <a:srgbClr val="FFFFFF"/>
                      </a:solidFill>
                      <a:latin typeface="Arial"/>
                    </a:rPr>
                    <a:t>B</a:t>
                  </a:r>
                  <a:endParaRPr lang="en-US" sz="1100" b="1" dirty="0">
                    <a:solidFill>
                      <a:srgbClr val="FFFFFF"/>
                    </a:solidFill>
                    <a:latin typeface="Arial"/>
                  </a:endParaRPr>
                </a:p>
              </p:txBody>
            </p:sp>
            <p:sp>
              <p:nvSpPr>
                <p:cNvPr id="56" name="Rectangle 55"/>
                <p:cNvSpPr/>
                <p:nvPr/>
              </p:nvSpPr>
              <p:spPr>
                <a:xfrm>
                  <a:off x="2235200" y="3352800"/>
                  <a:ext cx="406400" cy="304800"/>
                </a:xfrm>
                <a:prstGeom prst="rect">
                  <a:avLst/>
                </a:prstGeom>
                <a:solidFill>
                  <a:srgbClr val="0096DC"/>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77378"/>
                  <a:r>
                    <a:rPr lang="fr-FR" sz="1100" b="1" dirty="0">
                      <a:solidFill>
                        <a:srgbClr val="FFFFFF"/>
                      </a:solidFill>
                      <a:latin typeface="Arial"/>
                    </a:rPr>
                    <a:t>3</a:t>
                  </a:r>
                  <a:endParaRPr lang="en-US" sz="1100" b="1" dirty="0">
                    <a:solidFill>
                      <a:srgbClr val="FFFFFF"/>
                    </a:solidFill>
                    <a:latin typeface="Arial"/>
                  </a:endParaRPr>
                </a:p>
              </p:txBody>
            </p:sp>
          </p:grpSp>
          <p:grpSp>
            <p:nvGrpSpPr>
              <p:cNvPr id="90" name="Group 37"/>
              <p:cNvGrpSpPr/>
              <p:nvPr/>
            </p:nvGrpSpPr>
            <p:grpSpPr>
              <a:xfrm>
                <a:off x="7086600" y="5562600"/>
                <a:ext cx="812800" cy="304800"/>
                <a:chOff x="1828800" y="4419600"/>
                <a:chExt cx="812800" cy="304800"/>
              </a:xfrm>
            </p:grpSpPr>
            <p:sp>
              <p:nvSpPr>
                <p:cNvPr id="53" name="Rectangle 52"/>
                <p:cNvSpPr/>
                <p:nvPr/>
              </p:nvSpPr>
              <p:spPr>
                <a:xfrm>
                  <a:off x="1828800" y="4419600"/>
                  <a:ext cx="406400" cy="304800"/>
                </a:xfrm>
                <a:prstGeom prst="rect">
                  <a:avLst/>
                </a:prstGeom>
                <a:solidFill>
                  <a:srgbClr val="FF000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77378"/>
                  <a:r>
                    <a:rPr lang="fr-FR" sz="1100" b="1" dirty="0">
                      <a:solidFill>
                        <a:srgbClr val="FFFFFF"/>
                      </a:solidFill>
                      <a:latin typeface="Arial"/>
                    </a:rPr>
                    <a:t>C</a:t>
                  </a:r>
                  <a:endParaRPr lang="en-US" sz="1100" b="1" dirty="0">
                    <a:solidFill>
                      <a:srgbClr val="FFFFFF"/>
                    </a:solidFill>
                    <a:latin typeface="Arial"/>
                  </a:endParaRPr>
                </a:p>
              </p:txBody>
            </p:sp>
            <p:sp>
              <p:nvSpPr>
                <p:cNvPr id="54" name="Rectangle 53"/>
                <p:cNvSpPr/>
                <p:nvPr/>
              </p:nvSpPr>
              <p:spPr>
                <a:xfrm>
                  <a:off x="2235200" y="4419600"/>
                  <a:ext cx="406400" cy="304800"/>
                </a:xfrm>
                <a:prstGeom prst="rect">
                  <a:avLst/>
                </a:prstGeom>
                <a:solidFill>
                  <a:srgbClr val="FF000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77378"/>
                  <a:r>
                    <a:rPr lang="fr-FR" sz="1100" b="1" dirty="0">
                      <a:solidFill>
                        <a:srgbClr val="FFFFFF"/>
                      </a:solidFill>
                      <a:latin typeface="Arial"/>
                    </a:rPr>
                    <a:t>2</a:t>
                  </a:r>
                  <a:endParaRPr lang="en-US" sz="1100" b="1" dirty="0">
                    <a:solidFill>
                      <a:srgbClr val="FFFFFF"/>
                    </a:solidFill>
                    <a:latin typeface="Arial"/>
                  </a:endParaRPr>
                </a:p>
              </p:txBody>
            </p:sp>
          </p:grpSp>
          <p:sp>
            <p:nvSpPr>
              <p:cNvPr id="39" name="TextBox 38"/>
              <p:cNvSpPr txBox="1"/>
              <p:nvPr/>
            </p:nvSpPr>
            <p:spPr>
              <a:xfrm>
                <a:off x="6121399" y="2895600"/>
                <a:ext cx="965199" cy="304800"/>
              </a:xfrm>
              <a:prstGeom prst="rect">
                <a:avLst/>
              </a:prstGeom>
              <a:noFill/>
            </p:spPr>
            <p:txBody>
              <a:bodyPr wrap="square" lIns="35992" tIns="35992" rIns="35992" bIns="35992" rtlCol="0">
                <a:noAutofit/>
              </a:bodyPr>
              <a:lstStyle/>
              <a:p>
                <a:pPr algn="ctr" defTabSz="1277378"/>
                <a:r>
                  <a:rPr lang="fr-FR" sz="1050" dirty="0">
                    <a:solidFill>
                      <a:srgbClr val="333333"/>
                    </a:solidFill>
                    <a:latin typeface="Arial"/>
                  </a:rPr>
                  <a:t>REDUCE</a:t>
                </a:r>
                <a:endParaRPr lang="en-US" sz="1050" dirty="0" err="1">
                  <a:solidFill>
                    <a:srgbClr val="333333"/>
                  </a:solidFill>
                  <a:latin typeface="Arial"/>
                </a:endParaRPr>
              </a:p>
            </p:txBody>
          </p:sp>
          <p:sp>
            <p:nvSpPr>
              <p:cNvPr id="40" name="TextBox 39"/>
              <p:cNvSpPr txBox="1"/>
              <p:nvPr/>
            </p:nvSpPr>
            <p:spPr>
              <a:xfrm>
                <a:off x="6095999" y="4419600"/>
                <a:ext cx="965199" cy="304800"/>
              </a:xfrm>
              <a:prstGeom prst="rect">
                <a:avLst/>
              </a:prstGeom>
              <a:noFill/>
            </p:spPr>
            <p:txBody>
              <a:bodyPr wrap="square" lIns="35992" tIns="35992" rIns="35992" bIns="35992" rtlCol="0">
                <a:noAutofit/>
              </a:bodyPr>
              <a:lstStyle/>
              <a:p>
                <a:pPr algn="ctr" defTabSz="1277378"/>
                <a:r>
                  <a:rPr lang="fr-FR" sz="1050" dirty="0">
                    <a:solidFill>
                      <a:srgbClr val="333333"/>
                    </a:solidFill>
                    <a:latin typeface="Arial"/>
                  </a:rPr>
                  <a:t>REDUCE</a:t>
                </a:r>
                <a:endParaRPr lang="en-US" sz="1050" dirty="0">
                  <a:solidFill>
                    <a:srgbClr val="333333"/>
                  </a:solidFill>
                  <a:latin typeface="Arial"/>
                </a:endParaRPr>
              </a:p>
              <a:p>
                <a:pPr algn="ctr" defTabSz="1277378"/>
                <a:endParaRPr lang="en-US" sz="1050" dirty="0" err="1">
                  <a:solidFill>
                    <a:srgbClr val="333333"/>
                  </a:solidFill>
                  <a:latin typeface="Arial"/>
                </a:endParaRPr>
              </a:p>
            </p:txBody>
          </p:sp>
          <p:sp>
            <p:nvSpPr>
              <p:cNvPr id="41" name="TextBox 40"/>
              <p:cNvSpPr txBox="1"/>
              <p:nvPr/>
            </p:nvSpPr>
            <p:spPr>
              <a:xfrm>
                <a:off x="6095999" y="5715000"/>
                <a:ext cx="965199" cy="304800"/>
              </a:xfrm>
              <a:prstGeom prst="rect">
                <a:avLst/>
              </a:prstGeom>
              <a:noFill/>
            </p:spPr>
            <p:txBody>
              <a:bodyPr wrap="square" lIns="35992" tIns="35992" rIns="35992" bIns="35992" rtlCol="0">
                <a:noAutofit/>
              </a:bodyPr>
              <a:lstStyle/>
              <a:p>
                <a:pPr algn="ctr" defTabSz="1277378"/>
                <a:r>
                  <a:rPr lang="fr-FR" sz="1050" dirty="0">
                    <a:solidFill>
                      <a:srgbClr val="333333"/>
                    </a:solidFill>
                    <a:latin typeface="Arial"/>
                  </a:rPr>
                  <a:t>REDUCE</a:t>
                </a:r>
                <a:endParaRPr lang="en-US" sz="1050" dirty="0">
                  <a:solidFill>
                    <a:srgbClr val="333333"/>
                  </a:solidFill>
                  <a:latin typeface="Arial"/>
                </a:endParaRPr>
              </a:p>
              <a:p>
                <a:pPr algn="ctr" defTabSz="1277378"/>
                <a:endParaRPr lang="en-US" sz="1050" dirty="0" err="1">
                  <a:solidFill>
                    <a:srgbClr val="333333"/>
                  </a:solidFill>
                  <a:latin typeface="Arial"/>
                </a:endParaRPr>
              </a:p>
            </p:txBody>
          </p:sp>
          <p:cxnSp>
            <p:nvCxnSpPr>
              <p:cNvPr id="42" name="Straight Connector 41"/>
              <p:cNvCxnSpPr/>
              <p:nvPr/>
            </p:nvCxnSpPr>
            <p:spPr>
              <a:xfrm>
                <a:off x="5154613" y="3810000"/>
                <a:ext cx="2922587" cy="0"/>
              </a:xfrm>
              <a:prstGeom prst="line">
                <a:avLst/>
              </a:prstGeom>
              <a:ln w="19050">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5154613" y="5334000"/>
                <a:ext cx="2922587" cy="0"/>
              </a:xfrm>
              <a:prstGeom prst="line">
                <a:avLst/>
              </a:prstGeom>
              <a:ln w="19050">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stCxn id="82" idx="3"/>
                <a:endCxn id="71" idx="1"/>
              </p:cNvCxnSpPr>
              <p:nvPr/>
            </p:nvCxnSpPr>
            <p:spPr>
              <a:xfrm>
                <a:off x="2641600" y="3048000"/>
                <a:ext cx="2540000" cy="0"/>
              </a:xfrm>
              <a:prstGeom prst="straightConnector1">
                <a:avLst/>
              </a:prstGeom>
              <a:ln w="19050">
                <a:solidFill>
                  <a:srgbClr val="5FC35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stCxn id="86" idx="3"/>
                <a:endCxn id="73" idx="1"/>
              </p:cNvCxnSpPr>
              <p:nvPr/>
            </p:nvCxnSpPr>
            <p:spPr>
              <a:xfrm>
                <a:off x="2641600" y="2590800"/>
                <a:ext cx="2540000" cy="1"/>
              </a:xfrm>
              <a:prstGeom prst="straightConnector1">
                <a:avLst/>
              </a:prstGeom>
              <a:ln w="19050">
                <a:solidFill>
                  <a:srgbClr val="5FC35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a:stCxn id="23" idx="3"/>
                <a:endCxn id="69" idx="1"/>
              </p:cNvCxnSpPr>
              <p:nvPr/>
            </p:nvCxnSpPr>
            <p:spPr>
              <a:xfrm flipV="1">
                <a:off x="2641600" y="3505200"/>
                <a:ext cx="2540000" cy="2057403"/>
              </a:xfrm>
              <a:prstGeom prst="straightConnector1">
                <a:avLst/>
              </a:prstGeom>
              <a:ln w="19050">
                <a:solidFill>
                  <a:srgbClr val="5FC35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a:stCxn id="84" idx="3"/>
                <a:endCxn id="67" idx="1"/>
              </p:cNvCxnSpPr>
              <p:nvPr/>
            </p:nvCxnSpPr>
            <p:spPr>
              <a:xfrm>
                <a:off x="2641600" y="3505200"/>
                <a:ext cx="2540000" cy="609600"/>
              </a:xfrm>
              <a:prstGeom prst="straightConnector1">
                <a:avLst/>
              </a:prstGeom>
              <a:ln w="19050">
                <a:solidFill>
                  <a:srgbClr val="0096DC"/>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a:stCxn id="78" idx="3"/>
                <a:endCxn id="65" idx="1"/>
              </p:cNvCxnSpPr>
              <p:nvPr/>
            </p:nvCxnSpPr>
            <p:spPr>
              <a:xfrm>
                <a:off x="2641600" y="4114800"/>
                <a:ext cx="2540000" cy="457200"/>
              </a:xfrm>
              <a:prstGeom prst="straightConnector1">
                <a:avLst/>
              </a:prstGeom>
              <a:ln w="19050">
                <a:solidFill>
                  <a:srgbClr val="0096DC"/>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a:stCxn id="24" idx="3"/>
                <a:endCxn id="63" idx="1"/>
              </p:cNvCxnSpPr>
              <p:nvPr/>
            </p:nvCxnSpPr>
            <p:spPr>
              <a:xfrm flipV="1">
                <a:off x="2641600" y="5029200"/>
                <a:ext cx="2540000" cy="990600"/>
              </a:xfrm>
              <a:prstGeom prst="straightConnector1">
                <a:avLst/>
              </a:prstGeom>
              <a:ln w="19050">
                <a:solidFill>
                  <a:srgbClr val="0096DC"/>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a:stCxn id="80" idx="3"/>
                <a:endCxn id="61" idx="1"/>
              </p:cNvCxnSpPr>
              <p:nvPr/>
            </p:nvCxnSpPr>
            <p:spPr>
              <a:xfrm>
                <a:off x="2641600" y="4572000"/>
                <a:ext cx="2540000" cy="990600"/>
              </a:xfrm>
              <a:prstGeom prst="straightConnector1">
                <a:avLst/>
              </a:prstGeom>
              <a:ln w="1905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a:stCxn id="76" idx="3"/>
                <a:endCxn id="59" idx="1"/>
              </p:cNvCxnSpPr>
              <p:nvPr/>
            </p:nvCxnSpPr>
            <p:spPr>
              <a:xfrm>
                <a:off x="2641600" y="5029200"/>
                <a:ext cx="2540000" cy="990600"/>
              </a:xfrm>
              <a:prstGeom prst="straightConnector1">
                <a:avLst/>
              </a:prstGeom>
              <a:ln w="1905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2" name="TextBox 51"/>
              <p:cNvSpPr txBox="1"/>
              <p:nvPr/>
            </p:nvSpPr>
            <p:spPr>
              <a:xfrm>
                <a:off x="3221605" y="2263919"/>
                <a:ext cx="1350396" cy="326882"/>
              </a:xfrm>
              <a:prstGeom prst="rect">
                <a:avLst/>
              </a:prstGeom>
              <a:noFill/>
            </p:spPr>
            <p:txBody>
              <a:bodyPr wrap="square" lIns="35992" tIns="35992" rIns="35992" bIns="35992" rtlCol="0">
                <a:noAutofit/>
              </a:bodyPr>
              <a:lstStyle/>
              <a:p>
                <a:pPr algn="ctr" defTabSz="1277378"/>
                <a:r>
                  <a:rPr lang="fr-FR" sz="1050" dirty="0">
                    <a:solidFill>
                      <a:srgbClr val="333333"/>
                    </a:solidFill>
                    <a:latin typeface="Arial"/>
                  </a:rPr>
                  <a:t>« SHUFFLE »</a:t>
                </a:r>
                <a:endParaRPr lang="en-US" sz="1050" dirty="0" err="1">
                  <a:solidFill>
                    <a:srgbClr val="333333"/>
                  </a:solidFill>
                  <a:latin typeface="Arial"/>
                </a:endParaRPr>
              </a:p>
            </p:txBody>
          </p:sp>
        </p:grpSp>
        <p:sp>
          <p:nvSpPr>
            <p:cNvPr id="87" name="TextBox 86"/>
            <p:cNvSpPr txBox="1"/>
            <p:nvPr/>
          </p:nvSpPr>
          <p:spPr>
            <a:xfrm>
              <a:off x="2046425" y="5863257"/>
              <a:ext cx="1732181" cy="245784"/>
            </a:xfrm>
            <a:prstGeom prst="rect">
              <a:avLst/>
            </a:prstGeom>
            <a:noFill/>
          </p:spPr>
          <p:txBody>
            <a:bodyPr wrap="none" lIns="35992" tIns="35992" rIns="35992" bIns="35992" rtlCol="0">
              <a:noAutofit/>
            </a:bodyPr>
            <a:lstStyle/>
            <a:p>
              <a:pPr algn="ctr" defTabSz="1277378"/>
              <a:r>
                <a:rPr lang="fr-FR" sz="1050" b="1" dirty="0">
                  <a:solidFill>
                    <a:srgbClr val="333333"/>
                  </a:solidFill>
                  <a:latin typeface="Arial"/>
                </a:rPr>
                <a:t>VALUE to KEY+VALUE</a:t>
              </a:r>
              <a:endParaRPr lang="en-US" sz="1050" b="1" dirty="0" err="1">
                <a:solidFill>
                  <a:srgbClr val="333333"/>
                </a:solidFill>
                <a:latin typeface="Arial"/>
              </a:endParaRPr>
            </a:p>
          </p:txBody>
        </p:sp>
        <p:sp>
          <p:nvSpPr>
            <p:cNvPr id="88" name="TextBox 87"/>
            <p:cNvSpPr txBox="1"/>
            <p:nvPr/>
          </p:nvSpPr>
          <p:spPr>
            <a:xfrm>
              <a:off x="6573714" y="5863257"/>
              <a:ext cx="1732181" cy="245784"/>
            </a:xfrm>
            <a:prstGeom prst="rect">
              <a:avLst/>
            </a:prstGeom>
            <a:noFill/>
          </p:spPr>
          <p:txBody>
            <a:bodyPr wrap="none" lIns="35992" tIns="35992" rIns="35992" bIns="35992" rtlCol="0">
              <a:noAutofit/>
            </a:bodyPr>
            <a:lstStyle/>
            <a:p>
              <a:pPr algn="ctr" defTabSz="1277378"/>
              <a:r>
                <a:rPr lang="fr-FR" sz="1050" b="1" dirty="0">
                  <a:solidFill>
                    <a:srgbClr val="333333"/>
                  </a:solidFill>
                  <a:latin typeface="Arial"/>
                </a:rPr>
                <a:t>KEY+VALUES to KEY+VALUE</a:t>
              </a:r>
              <a:endParaRPr lang="en-US" sz="1050" b="1" dirty="0" err="1">
                <a:solidFill>
                  <a:srgbClr val="333333"/>
                </a:solidFill>
                <a:latin typeface="Arial"/>
              </a:endParaRPr>
            </a:p>
          </p:txBody>
        </p:sp>
        <p:sp>
          <p:nvSpPr>
            <p:cNvPr id="89" name="TextBox 88"/>
            <p:cNvSpPr txBox="1"/>
            <p:nvPr/>
          </p:nvSpPr>
          <p:spPr>
            <a:xfrm>
              <a:off x="4139682" y="5863257"/>
              <a:ext cx="1732181" cy="245784"/>
            </a:xfrm>
            <a:prstGeom prst="rect">
              <a:avLst/>
            </a:prstGeom>
            <a:noFill/>
          </p:spPr>
          <p:txBody>
            <a:bodyPr wrap="none" lIns="35992" tIns="35992" rIns="35992" bIns="35992" rtlCol="0">
              <a:noAutofit/>
            </a:bodyPr>
            <a:lstStyle/>
            <a:p>
              <a:pPr algn="ctr" defTabSz="1277378"/>
              <a:r>
                <a:rPr lang="fr-FR" sz="1050" b="1" dirty="0">
                  <a:solidFill>
                    <a:srgbClr val="333333"/>
                  </a:solidFill>
                  <a:latin typeface="Arial"/>
                </a:rPr>
                <a:t>GROUP VALUES BY KEY</a:t>
              </a:r>
              <a:endParaRPr lang="en-US" sz="1050" b="1" dirty="0" err="1">
                <a:solidFill>
                  <a:srgbClr val="333333"/>
                </a:solidFill>
                <a:latin typeface="Arial"/>
              </a:endParaRPr>
            </a:p>
          </p:txBody>
        </p:sp>
      </p:grpSp>
    </p:spTree>
    <p:custDataLst>
      <p:tags r:id="rId1"/>
    </p:custDataLst>
    <p:extLst>
      <p:ext uri="{BB962C8B-B14F-4D97-AF65-F5344CB8AC3E}">
        <p14:creationId xmlns="" xmlns:p14="http://schemas.microsoft.com/office/powerpoint/2010/main" val="347881372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8" descr="Afficher l'image d'origine"/>
          <p:cNvPicPr>
            <a:picLocks noChangeAspect="1" noChangeArrowheads="1"/>
          </p:cNvPicPr>
          <p:nvPr/>
        </p:nvPicPr>
        <p:blipFill>
          <a:blip r:embed="rId2"/>
          <a:srcRect/>
          <a:stretch>
            <a:fillRect/>
          </a:stretch>
        </p:blipFill>
        <p:spPr bwMode="auto">
          <a:xfrm>
            <a:off x="10998882" y="5664882"/>
            <a:ext cx="1193118" cy="1193118"/>
          </a:xfrm>
          <a:prstGeom prst="rect">
            <a:avLst/>
          </a:prstGeom>
          <a:noFill/>
        </p:spPr>
      </p:pic>
      <p:sp>
        <p:nvSpPr>
          <p:cNvPr id="4" name="Rectangle 3"/>
          <p:cNvSpPr/>
          <p:nvPr/>
        </p:nvSpPr>
        <p:spPr>
          <a:xfrm>
            <a:off x="479376" y="1049102"/>
            <a:ext cx="10873208" cy="461214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sp>
        <p:nvSpPr>
          <p:cNvPr id="5" name="Rectangle 4"/>
          <p:cNvSpPr/>
          <p:nvPr/>
        </p:nvSpPr>
        <p:spPr>
          <a:xfrm>
            <a:off x="479376" y="2204864"/>
            <a:ext cx="11280576" cy="2308324"/>
          </a:xfrm>
          <a:prstGeom prst="rect">
            <a:avLst/>
          </a:prstGeom>
        </p:spPr>
        <p:txBody>
          <a:bodyPr wrap="square">
            <a:spAutoFit/>
          </a:bodyPr>
          <a:lstStyle/>
          <a:p>
            <a:pPr algn="ctr"/>
            <a:r>
              <a:rPr lang="en-US" sz="7200" b="1" dirty="0" smtClean="0">
                <a:solidFill>
                  <a:schemeClr val="accent1">
                    <a:lumMod val="50000"/>
                  </a:schemeClr>
                </a:solidFill>
                <a:latin typeface="Baskerville Old Face" pitchFamily="18" charset="0"/>
              </a:rPr>
              <a:t>PREAMBULE</a:t>
            </a:r>
          </a:p>
          <a:p>
            <a:pPr algn="ctr"/>
            <a:r>
              <a:rPr lang="en-US" sz="3600" dirty="0" err="1" smtClean="0">
                <a:latin typeface="Baskerville Old Face" pitchFamily="18" charset="0"/>
              </a:rPr>
              <a:t>Mondanités</a:t>
            </a:r>
            <a:endParaRPr lang="en-US" sz="3600" dirty="0" smtClean="0">
              <a:latin typeface="Baskerville Old Face" pitchFamily="18" charset="0"/>
            </a:endParaRPr>
          </a:p>
          <a:p>
            <a:pPr algn="ctr"/>
            <a:endParaRPr lang="fr-FR" sz="3600" dirty="0">
              <a:solidFill>
                <a:schemeClr val="accent1">
                  <a:lumMod val="50000"/>
                </a:schemeClr>
              </a:solidFill>
              <a:latin typeface="Baskerville Old Face" pitchFamily="18"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HADOOP PROCESSING FRAMEWORKS</a:t>
            </a:r>
            <a:endParaRPr lang="en-US" dirty="0"/>
          </a:p>
        </p:txBody>
      </p:sp>
      <p:pic>
        <p:nvPicPr>
          <p:cNvPr id="11" name="Picture 2" descr="http://insidebigdata.com/wp-content/uploads/2014/05/mapreduce-logo.jpg"/>
          <p:cNvPicPr>
            <a:picLocks noChangeAspect="1" noChangeArrowheads="1"/>
          </p:cNvPicPr>
          <p:nvPr/>
        </p:nvPicPr>
        <p:blipFill>
          <a:blip r:embed="rId3" cstate="print"/>
          <a:srcRect/>
          <a:stretch>
            <a:fillRect/>
          </a:stretch>
        </p:blipFill>
        <p:spPr bwMode="auto">
          <a:xfrm>
            <a:off x="648075" y="837777"/>
            <a:ext cx="2011840" cy="616126"/>
          </a:xfrm>
          <a:prstGeom prst="rect">
            <a:avLst/>
          </a:prstGeom>
          <a:noFill/>
        </p:spPr>
      </p:pic>
      <p:pic>
        <p:nvPicPr>
          <p:cNvPr id="12" name="Picture 4" descr="http://spark.apache.org/images/spark-logo-trademark.png"/>
          <p:cNvPicPr>
            <a:picLocks noChangeAspect="1" noChangeArrowheads="1"/>
          </p:cNvPicPr>
          <p:nvPr/>
        </p:nvPicPr>
        <p:blipFill>
          <a:blip r:embed="rId4" cstate="print"/>
          <a:srcRect/>
          <a:stretch>
            <a:fillRect/>
          </a:stretch>
        </p:blipFill>
        <p:spPr bwMode="auto">
          <a:xfrm>
            <a:off x="9052940" y="608776"/>
            <a:ext cx="1936397" cy="1029998"/>
          </a:xfrm>
          <a:prstGeom prst="rect">
            <a:avLst/>
          </a:prstGeom>
          <a:noFill/>
        </p:spPr>
      </p:pic>
      <p:pic>
        <p:nvPicPr>
          <p:cNvPr id="13" name="Picture 6" descr="Afficher l'image d'origine"/>
          <p:cNvPicPr>
            <a:picLocks noChangeAspect="1" noChangeArrowheads="1"/>
          </p:cNvPicPr>
          <p:nvPr/>
        </p:nvPicPr>
        <p:blipFill>
          <a:blip r:embed="rId5" cstate="print"/>
          <a:srcRect/>
          <a:stretch>
            <a:fillRect/>
          </a:stretch>
        </p:blipFill>
        <p:spPr bwMode="auto">
          <a:xfrm>
            <a:off x="5281971" y="608776"/>
            <a:ext cx="1848378" cy="947295"/>
          </a:xfrm>
          <a:prstGeom prst="rect">
            <a:avLst/>
          </a:prstGeom>
          <a:noFill/>
        </p:spPr>
      </p:pic>
      <p:pic>
        <p:nvPicPr>
          <p:cNvPr id="14" name="Picture 10" descr="Flow for a Hive or Pig Query on MapReduce"/>
          <p:cNvPicPr>
            <a:picLocks noChangeAspect="1" noChangeArrowheads="1"/>
          </p:cNvPicPr>
          <p:nvPr/>
        </p:nvPicPr>
        <p:blipFill>
          <a:blip r:embed="rId6" cstate="print"/>
          <a:srcRect b="9831"/>
          <a:stretch>
            <a:fillRect/>
          </a:stretch>
        </p:blipFill>
        <p:spPr bwMode="auto">
          <a:xfrm>
            <a:off x="648075" y="3576540"/>
            <a:ext cx="2643316" cy="2421782"/>
          </a:xfrm>
          <a:prstGeom prst="rect">
            <a:avLst/>
          </a:prstGeom>
          <a:noFill/>
        </p:spPr>
      </p:pic>
      <p:sp>
        <p:nvSpPr>
          <p:cNvPr id="15" name="TextBox 14"/>
          <p:cNvSpPr txBox="1"/>
          <p:nvPr/>
        </p:nvSpPr>
        <p:spPr>
          <a:xfrm>
            <a:off x="648075" y="1689858"/>
            <a:ext cx="3124916" cy="2020468"/>
          </a:xfrm>
          <a:prstGeom prst="rect">
            <a:avLst/>
          </a:prstGeom>
          <a:noFill/>
          <a:ln w="9525" cap="flat" cmpd="sng" algn="ctr">
            <a:noFill/>
            <a:prstDash val="solid"/>
          </a:ln>
          <a:effectLst/>
        </p:spPr>
        <p:txBody>
          <a:bodyPr lIns="0" tIns="38947" rIns="0" bIns="38947" rtlCol="0" anchor="t"/>
          <a:lstStyle>
            <a:defPPr>
              <a:defRPr lang="en-US"/>
            </a:defPPr>
            <a:lvl1pPr marL="228585" indent="-173027" defTabSz="914341">
              <a:spcAft>
                <a:spcPts val="1200"/>
              </a:spcAft>
              <a:buClr>
                <a:srgbClr val="E60028"/>
              </a:buClr>
              <a:buSzPct val="150000"/>
              <a:buFont typeface="Arial" pitchFamily="34" charset="0"/>
              <a:buChar char="›"/>
              <a:defRPr sz="1400" kern="0">
                <a:solidFill>
                  <a:srgbClr val="333333"/>
                </a:solidFill>
              </a:defRPr>
            </a:lvl1pPr>
          </a:lstStyle>
          <a:p>
            <a:pPr marL="55547" indent="0" defTabSz="914158">
              <a:buNone/>
            </a:pPr>
            <a:r>
              <a:rPr lang="en-GB" sz="1200" b="1" dirty="0">
                <a:latin typeface="Arial"/>
              </a:rPr>
              <a:t>Map Reduce</a:t>
            </a:r>
          </a:p>
          <a:p>
            <a:pPr marL="228539" indent="-172992" defTabSz="914158"/>
            <a:r>
              <a:rPr lang="en-GB" sz="1200" dirty="0">
                <a:latin typeface="Arial"/>
              </a:rPr>
              <a:t>The old way. Still used for very large volume of data.</a:t>
            </a:r>
          </a:p>
          <a:p>
            <a:pPr marL="228539" indent="-172992" defTabSz="914158"/>
            <a:r>
              <a:rPr lang="en-GB" sz="1200" dirty="0">
                <a:latin typeface="Arial"/>
              </a:rPr>
              <a:t>Store data on disk between Map &amp; Reduce and between multiple MapReduce jobs.</a:t>
            </a:r>
            <a:br>
              <a:rPr lang="en-GB" sz="1200" dirty="0">
                <a:latin typeface="Arial"/>
              </a:rPr>
            </a:br>
            <a:r>
              <a:rPr lang="en-GB" sz="1200" dirty="0">
                <a:latin typeface="Arial"/>
                <a:sym typeface="Wingdings" panose="05000000000000000000" pitchFamily="2" charset="2"/>
              </a:rPr>
              <a:t> Can be very slow</a:t>
            </a:r>
            <a:endParaRPr lang="en-GB" sz="1200" dirty="0">
              <a:latin typeface="Arial"/>
            </a:endParaRPr>
          </a:p>
        </p:txBody>
      </p:sp>
      <p:pic>
        <p:nvPicPr>
          <p:cNvPr id="16" name="Picture 12" descr="Flow for a Hive or Pig Query on Tez"/>
          <p:cNvPicPr>
            <a:picLocks noChangeAspect="1" noChangeArrowheads="1"/>
          </p:cNvPicPr>
          <p:nvPr/>
        </p:nvPicPr>
        <p:blipFill>
          <a:blip r:embed="rId7" cstate="print"/>
          <a:srcRect/>
          <a:stretch>
            <a:fillRect/>
          </a:stretch>
        </p:blipFill>
        <p:spPr bwMode="auto">
          <a:xfrm>
            <a:off x="4489810" y="3357781"/>
            <a:ext cx="3073867" cy="2805576"/>
          </a:xfrm>
          <a:prstGeom prst="rect">
            <a:avLst/>
          </a:prstGeom>
          <a:noFill/>
        </p:spPr>
      </p:pic>
      <p:sp>
        <p:nvSpPr>
          <p:cNvPr id="17" name="TextBox 16"/>
          <p:cNvSpPr txBox="1"/>
          <p:nvPr/>
        </p:nvSpPr>
        <p:spPr>
          <a:xfrm>
            <a:off x="4438761" y="1689858"/>
            <a:ext cx="3124916" cy="2020468"/>
          </a:xfrm>
          <a:prstGeom prst="rect">
            <a:avLst/>
          </a:prstGeom>
          <a:noFill/>
        </p:spPr>
        <p:txBody>
          <a:bodyPr wrap="square" lIns="35992" tIns="35992" rIns="35992" bIns="35992" rtlCol="0">
            <a:noAutofit/>
          </a:bodyPr>
          <a:lstStyle/>
          <a:p>
            <a:pPr marL="88882" indent="-88882" defTabSz="1277378">
              <a:spcAft>
                <a:spcPts val="400"/>
              </a:spcAft>
              <a:buClr>
                <a:srgbClr val="E60028"/>
              </a:buClr>
            </a:pPr>
            <a:r>
              <a:rPr lang="en-GB" sz="1200" b="1" dirty="0">
                <a:solidFill>
                  <a:srgbClr val="B9292D">
                    <a:lumMod val="25000"/>
                  </a:srgbClr>
                </a:solidFill>
                <a:latin typeface="Arial"/>
              </a:rPr>
              <a:t>TEZ</a:t>
            </a:r>
            <a:endParaRPr lang="en-GB" sz="1200" dirty="0">
              <a:solidFill>
                <a:srgbClr val="B9292D">
                  <a:lumMod val="25000"/>
                </a:srgbClr>
              </a:solidFill>
              <a:latin typeface="Arial"/>
            </a:endParaRPr>
          </a:p>
          <a:p>
            <a:pPr marL="228539" indent="-172992" defTabSz="914158">
              <a:spcAft>
                <a:spcPts val="1200"/>
              </a:spcAft>
              <a:buClr>
                <a:srgbClr val="E60028"/>
              </a:buClr>
              <a:buSzPct val="150000"/>
              <a:buFont typeface="Arial" pitchFamily="34" charset="0"/>
              <a:buChar char="›"/>
            </a:pPr>
            <a:r>
              <a:rPr lang="en-GB" sz="1200" kern="0" dirty="0">
                <a:solidFill>
                  <a:srgbClr val="333333"/>
                </a:solidFill>
                <a:latin typeface="Arial"/>
              </a:rPr>
              <a:t>Replace </a:t>
            </a:r>
            <a:r>
              <a:rPr lang="en-GB" sz="1200" kern="0" dirty="0" err="1">
                <a:solidFill>
                  <a:srgbClr val="333333"/>
                </a:solidFill>
                <a:latin typeface="Arial"/>
              </a:rPr>
              <a:t>MapReduce</a:t>
            </a:r>
            <a:endParaRPr lang="en-GB" sz="1200" kern="0" dirty="0">
              <a:solidFill>
                <a:srgbClr val="333333"/>
              </a:solidFill>
              <a:latin typeface="Arial"/>
            </a:endParaRPr>
          </a:p>
          <a:p>
            <a:pPr marL="228539" indent="-172992" defTabSz="914158">
              <a:spcAft>
                <a:spcPts val="1200"/>
              </a:spcAft>
              <a:buClr>
                <a:srgbClr val="E60028"/>
              </a:buClr>
              <a:buSzPct val="150000"/>
              <a:buFont typeface="Arial" pitchFamily="34" charset="0"/>
              <a:buChar char="›"/>
            </a:pPr>
            <a:r>
              <a:rPr lang="en-GB" sz="1200" kern="0" dirty="0">
                <a:solidFill>
                  <a:srgbClr val="333333"/>
                </a:solidFill>
                <a:latin typeface="Arial"/>
              </a:rPr>
              <a:t>Optimize the “DAG” (Directed Acyclic Graph) to avoid data transfer on disk</a:t>
            </a:r>
          </a:p>
          <a:p>
            <a:pPr marL="228539" indent="-172992" defTabSz="914158">
              <a:spcAft>
                <a:spcPts val="1200"/>
              </a:spcAft>
              <a:buClr>
                <a:srgbClr val="E60028"/>
              </a:buClr>
              <a:buSzPct val="150000"/>
              <a:buFont typeface="Arial" pitchFamily="34" charset="0"/>
              <a:buChar char="›"/>
            </a:pPr>
            <a:r>
              <a:rPr lang="en-GB" sz="1200" kern="0" dirty="0">
                <a:solidFill>
                  <a:srgbClr val="333333"/>
                </a:solidFill>
                <a:latin typeface="Arial"/>
              </a:rPr>
              <a:t>Used a lot for SQL on Hadoop</a:t>
            </a:r>
          </a:p>
        </p:txBody>
      </p:sp>
      <p:pic>
        <p:nvPicPr>
          <p:cNvPr id="18" name="Picture 14" descr="http://spark.apache.org/images/logistic-regression.png"/>
          <p:cNvPicPr>
            <a:picLocks noChangeAspect="1" noChangeArrowheads="1"/>
          </p:cNvPicPr>
          <p:nvPr/>
        </p:nvPicPr>
        <p:blipFill>
          <a:blip r:embed="rId8" cstate="print"/>
          <a:srcRect/>
          <a:stretch>
            <a:fillRect/>
          </a:stretch>
        </p:blipFill>
        <p:spPr bwMode="auto">
          <a:xfrm>
            <a:off x="8436813" y="4237961"/>
            <a:ext cx="2750563" cy="1419291"/>
          </a:xfrm>
          <a:prstGeom prst="rect">
            <a:avLst/>
          </a:prstGeom>
          <a:noFill/>
        </p:spPr>
      </p:pic>
      <p:sp>
        <p:nvSpPr>
          <p:cNvPr id="19" name="TextBox 18"/>
          <p:cNvSpPr txBox="1"/>
          <p:nvPr/>
        </p:nvSpPr>
        <p:spPr>
          <a:xfrm>
            <a:off x="8304510" y="1689858"/>
            <a:ext cx="3124916" cy="2020468"/>
          </a:xfrm>
          <a:prstGeom prst="rect">
            <a:avLst/>
          </a:prstGeom>
          <a:noFill/>
        </p:spPr>
        <p:txBody>
          <a:bodyPr wrap="square" lIns="35992" tIns="35992" rIns="35992" bIns="35992" rtlCol="0">
            <a:noAutofit/>
          </a:bodyPr>
          <a:lstStyle/>
          <a:p>
            <a:pPr marL="88882" indent="-88882" defTabSz="1277378">
              <a:spcAft>
                <a:spcPts val="400"/>
              </a:spcAft>
              <a:buClr>
                <a:srgbClr val="E60028"/>
              </a:buClr>
            </a:pPr>
            <a:r>
              <a:rPr lang="en-GB" sz="1200" b="1" dirty="0">
                <a:solidFill>
                  <a:srgbClr val="B9292D">
                    <a:lumMod val="25000"/>
                  </a:srgbClr>
                </a:solidFill>
                <a:latin typeface="Arial"/>
              </a:rPr>
              <a:t>Spark</a:t>
            </a:r>
            <a:endParaRPr lang="en-GB" sz="1200" dirty="0">
              <a:solidFill>
                <a:srgbClr val="B9292D">
                  <a:lumMod val="25000"/>
                </a:srgbClr>
              </a:solidFill>
              <a:latin typeface="Arial"/>
            </a:endParaRPr>
          </a:p>
          <a:p>
            <a:pPr marL="228539" indent="-172992" defTabSz="914158">
              <a:spcAft>
                <a:spcPts val="1200"/>
              </a:spcAft>
              <a:buClr>
                <a:srgbClr val="E60028"/>
              </a:buClr>
              <a:buSzPct val="150000"/>
              <a:buFont typeface="Arial" pitchFamily="34" charset="0"/>
              <a:buChar char="›"/>
            </a:pPr>
            <a:r>
              <a:rPr lang="en-GB" sz="1200" kern="0" dirty="0">
                <a:solidFill>
                  <a:srgbClr val="333333"/>
                </a:solidFill>
                <a:latin typeface="Arial"/>
              </a:rPr>
              <a:t>Even faster than TEZ</a:t>
            </a:r>
          </a:p>
          <a:p>
            <a:pPr marL="228539" indent="-172992" defTabSz="914158">
              <a:spcAft>
                <a:spcPts val="1200"/>
              </a:spcAft>
              <a:buClr>
                <a:srgbClr val="E60028"/>
              </a:buClr>
              <a:buSzPct val="150000"/>
              <a:buFont typeface="Arial" pitchFamily="34" charset="0"/>
              <a:buChar char="›"/>
            </a:pPr>
            <a:r>
              <a:rPr lang="en-GB" sz="1200" kern="0" dirty="0">
                <a:solidFill>
                  <a:srgbClr val="333333"/>
                </a:solidFill>
                <a:latin typeface="Arial"/>
              </a:rPr>
              <a:t>Optimize the “DAG” and leverage on memory for faster computing</a:t>
            </a:r>
          </a:p>
          <a:p>
            <a:pPr marL="228539" indent="-172992" defTabSz="914158">
              <a:spcAft>
                <a:spcPts val="1200"/>
              </a:spcAft>
              <a:buClr>
                <a:srgbClr val="E60028"/>
              </a:buClr>
              <a:buSzPct val="150000"/>
              <a:buFont typeface="Arial" pitchFamily="34" charset="0"/>
              <a:buChar char="›"/>
            </a:pPr>
            <a:r>
              <a:rPr lang="en-GB" sz="1200" kern="0" dirty="0">
                <a:solidFill>
                  <a:srgbClr val="333333"/>
                </a:solidFill>
                <a:latin typeface="Arial"/>
              </a:rPr>
              <a:t>Not limited by “Map-Reduce” operations</a:t>
            </a:r>
          </a:p>
          <a:p>
            <a:pPr marL="228539" indent="-172992" defTabSz="914158">
              <a:spcAft>
                <a:spcPts val="1200"/>
              </a:spcAft>
              <a:buClr>
                <a:srgbClr val="E60028"/>
              </a:buClr>
              <a:buSzPct val="150000"/>
              <a:buFont typeface="Arial" pitchFamily="34" charset="0"/>
              <a:buChar char="›"/>
            </a:pPr>
            <a:r>
              <a:rPr lang="en-GB" sz="1200" kern="0" dirty="0">
                <a:solidFill>
                  <a:srgbClr val="333333"/>
                </a:solidFill>
                <a:latin typeface="Arial"/>
              </a:rPr>
              <a:t>Can work as Batch or Streaming</a:t>
            </a:r>
          </a:p>
        </p:txBody>
      </p:sp>
    </p:spTree>
    <p:custDataLst>
      <p:tags r:id="rId1"/>
    </p:custDataLst>
    <p:extLst>
      <p:ext uri="{BB962C8B-B14F-4D97-AF65-F5344CB8AC3E}">
        <p14:creationId xmlns="" xmlns:p14="http://schemas.microsoft.com/office/powerpoint/2010/main" val="193438937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HADOOP YARN &amp; SPARK</a:t>
            </a:r>
            <a:endParaRPr lang="en-US" dirty="0"/>
          </a:p>
        </p:txBody>
      </p:sp>
      <p:sp>
        <p:nvSpPr>
          <p:cNvPr id="6" name="Rectangle 5"/>
          <p:cNvSpPr/>
          <p:nvPr/>
        </p:nvSpPr>
        <p:spPr>
          <a:xfrm>
            <a:off x="120721" y="980848"/>
            <a:ext cx="4247488" cy="1923140"/>
          </a:xfrm>
          <a:prstGeom prst="rect">
            <a:avLst/>
          </a:prstGeom>
        </p:spPr>
        <p:txBody>
          <a:bodyPr wrap="square" lIns="215910" tIns="45700" rIns="89963" bIns="45700">
            <a:spAutoFit/>
          </a:bodyPr>
          <a:lstStyle/>
          <a:p>
            <a:pPr marL="3174" lvl="1" defTabSz="1277378">
              <a:spcAft>
                <a:spcPts val="600"/>
              </a:spcAft>
            </a:pPr>
            <a:r>
              <a:rPr lang="en-GB" sz="2000" dirty="0">
                <a:solidFill>
                  <a:srgbClr val="000000">
                    <a:lumMod val="65000"/>
                    <a:lumOff val="35000"/>
                  </a:srgbClr>
                </a:solidFill>
                <a:latin typeface="Arial"/>
              </a:rPr>
              <a:t>Send distributed jobs on the grid</a:t>
            </a:r>
          </a:p>
          <a:p>
            <a:pPr marL="3174" lvl="1" defTabSz="1277378">
              <a:spcAft>
                <a:spcPts val="600"/>
              </a:spcAft>
            </a:pPr>
            <a:r>
              <a:rPr lang="en-US" sz="1400" dirty="0">
                <a:solidFill>
                  <a:srgbClr val="000000">
                    <a:lumMod val="65000"/>
                    <a:lumOff val="35000"/>
                  </a:srgbClr>
                </a:solidFill>
                <a:latin typeface="Arial"/>
              </a:rPr>
              <a:t>Write your processing code in Java or Python using Apache Spark.</a:t>
            </a:r>
          </a:p>
          <a:p>
            <a:pPr marL="3174" lvl="1" defTabSz="1277378">
              <a:spcAft>
                <a:spcPts val="600"/>
              </a:spcAft>
            </a:pPr>
            <a:r>
              <a:rPr lang="en-US" sz="1400" dirty="0">
                <a:solidFill>
                  <a:srgbClr val="000000">
                    <a:lumMod val="65000"/>
                    <a:lumOff val="35000"/>
                  </a:srgbClr>
                </a:solidFill>
                <a:latin typeface="Arial"/>
              </a:rPr>
              <a:t>Specify the needed RAM &amp; CPU, your job is distributed across the grid, close to the data.</a:t>
            </a:r>
          </a:p>
          <a:p>
            <a:pPr marL="3174" lvl="1" defTabSz="1277378">
              <a:spcAft>
                <a:spcPts val="600"/>
              </a:spcAft>
            </a:pPr>
            <a:r>
              <a:rPr lang="en-US" sz="1400" dirty="0">
                <a:solidFill>
                  <a:srgbClr val="000000">
                    <a:lumMod val="65000"/>
                    <a:lumOff val="35000"/>
                  </a:srgbClr>
                </a:solidFill>
                <a:latin typeface="Arial"/>
              </a:rPr>
              <a:t>Hadoop takes care of the resiliency: retry in case of application &amp; hardware failures.</a:t>
            </a:r>
          </a:p>
        </p:txBody>
      </p:sp>
      <p:pic>
        <p:nvPicPr>
          <p:cNvPr id="3" name="Picture 2"/>
          <p:cNvPicPr>
            <a:picLocks noChangeAspect="1"/>
          </p:cNvPicPr>
          <p:nvPr/>
        </p:nvPicPr>
        <p:blipFill rotWithShape="1">
          <a:blip r:embed="rId3" cstate="print"/>
          <a:srcRect l="1799" t="14721" r="3702" b="12201"/>
          <a:stretch/>
        </p:blipFill>
        <p:spPr>
          <a:xfrm>
            <a:off x="4790540" y="985473"/>
            <a:ext cx="7064944" cy="4125168"/>
          </a:xfrm>
          <a:prstGeom prst="rect">
            <a:avLst/>
          </a:prstGeom>
          <a:ln>
            <a:solidFill>
              <a:schemeClr val="bg2">
                <a:lumMod val="90000"/>
              </a:schemeClr>
            </a:solidFill>
          </a:ln>
          <a:effectLst>
            <a:outerShdw blurRad="50800" dist="38100" dir="2700000" algn="tl" rotWithShape="0">
              <a:prstClr val="black">
                <a:alpha val="40000"/>
              </a:prstClr>
            </a:outerShdw>
          </a:effectLst>
        </p:spPr>
      </p:pic>
      <p:pic>
        <p:nvPicPr>
          <p:cNvPr id="4" name="Picture 3"/>
          <p:cNvPicPr>
            <a:picLocks noChangeAspect="1"/>
          </p:cNvPicPr>
          <p:nvPr/>
        </p:nvPicPr>
        <p:blipFill>
          <a:blip r:embed="rId4" cstate="print"/>
          <a:stretch>
            <a:fillRect/>
          </a:stretch>
        </p:blipFill>
        <p:spPr>
          <a:xfrm>
            <a:off x="327903" y="3213026"/>
            <a:ext cx="4040306" cy="1681641"/>
          </a:xfrm>
          <a:prstGeom prst="rect">
            <a:avLst/>
          </a:prstGeom>
        </p:spPr>
      </p:pic>
      <p:pic>
        <p:nvPicPr>
          <p:cNvPr id="1026" name="Picture 2" descr="Afficher l'image d'origine"/>
          <p:cNvPicPr>
            <a:picLocks noChangeAspect="1" noChangeArrowheads="1"/>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a:off x="1433866" y="4894667"/>
            <a:ext cx="1828377" cy="952280"/>
          </a:xfrm>
          <a:prstGeom prst="rect">
            <a:avLst/>
          </a:prstGeom>
          <a:noFill/>
          <a:extLst>
            <a:ext uri="{909E8E84-426E-40DD-AFC4-6F175D3DCCD1}">
              <a14:hiddenFill xmlns="" xmlns:a14="http://schemas.microsoft.com/office/drawing/2010/main">
                <a:solidFill>
                  <a:srgbClr val="FFFFFF"/>
                </a:solidFill>
              </a14:hiddenFill>
            </a:ext>
          </a:extLst>
        </p:spPr>
      </p:pic>
    </p:spTree>
    <p:custDataLst>
      <p:tags r:id="rId1"/>
    </p:custDataLst>
    <p:extLst>
      <p:ext uri="{BB962C8B-B14F-4D97-AF65-F5344CB8AC3E}">
        <p14:creationId xmlns="" xmlns:p14="http://schemas.microsoft.com/office/powerpoint/2010/main" val="297275953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WHAT IS NOSQL ?</a:t>
            </a:r>
            <a:endParaRPr lang="en-US" dirty="0"/>
          </a:p>
        </p:txBody>
      </p:sp>
      <p:sp>
        <p:nvSpPr>
          <p:cNvPr id="5" name="Rounded Rectangle 4"/>
          <p:cNvSpPr/>
          <p:nvPr/>
        </p:nvSpPr>
        <p:spPr>
          <a:xfrm>
            <a:off x="336694" y="909304"/>
            <a:ext cx="9646838" cy="4391470"/>
          </a:xfrm>
          <a:prstGeom prst="roundRect">
            <a:avLst>
              <a:gd name="adj" fmla="val 0"/>
            </a:avLst>
          </a:prstGeom>
          <a:noFill/>
          <a:ln w="9525" cap="flat" cmpd="sng" algn="ctr">
            <a:noFill/>
            <a:prstDash val="solid"/>
          </a:ln>
          <a:effectLst/>
        </p:spPr>
        <p:txBody>
          <a:bodyPr lIns="0" tIns="38947" rIns="0" bIns="38947" rtlCol="0" anchor="t"/>
          <a:lstStyle/>
          <a:p>
            <a:pPr marL="228539" indent="-172992" defTabSz="914158">
              <a:spcAft>
                <a:spcPts val="1200"/>
              </a:spcAft>
              <a:buClr>
                <a:srgbClr val="E60028"/>
              </a:buClr>
              <a:buSzPct val="150000"/>
              <a:buFont typeface="Arial" pitchFamily="34" charset="0"/>
              <a:buChar char="›"/>
              <a:defRPr/>
            </a:pPr>
            <a:r>
              <a:rPr lang="en-US" sz="1400" kern="0" dirty="0">
                <a:solidFill>
                  <a:srgbClr val="333333"/>
                </a:solidFill>
                <a:latin typeface="Arial"/>
              </a:rPr>
              <a:t>“</a:t>
            </a:r>
            <a:r>
              <a:rPr lang="en-US" sz="1400" b="1" kern="0" dirty="0">
                <a:solidFill>
                  <a:srgbClr val="333333"/>
                </a:solidFill>
                <a:latin typeface="Arial"/>
              </a:rPr>
              <a:t>Not Only SQL</a:t>
            </a:r>
            <a:r>
              <a:rPr lang="en-US" sz="1400" kern="0" dirty="0">
                <a:solidFill>
                  <a:srgbClr val="333333"/>
                </a:solidFill>
                <a:latin typeface="Arial"/>
              </a:rPr>
              <a:t>” represents new generation of databases designed to handle the challenges of Web Giants</a:t>
            </a:r>
          </a:p>
          <a:p>
            <a:pPr marL="228539" indent="-172992" defTabSz="914158">
              <a:spcAft>
                <a:spcPts val="1200"/>
              </a:spcAft>
              <a:buClr>
                <a:srgbClr val="E60028"/>
              </a:buClr>
              <a:buSzPct val="150000"/>
              <a:buFont typeface="Arial" pitchFamily="34" charset="0"/>
              <a:buChar char="›"/>
              <a:defRPr/>
            </a:pPr>
            <a:r>
              <a:rPr lang="en-US" sz="1400" kern="0" dirty="0">
                <a:solidFill>
                  <a:srgbClr val="333333"/>
                </a:solidFill>
                <a:latin typeface="Arial"/>
              </a:rPr>
              <a:t>With the increase of Web 2.0 traffic, web sites had to scale to handle the traffic load and the volume increase</a:t>
            </a:r>
          </a:p>
          <a:p>
            <a:pPr marL="867231" lvl="1" indent="-172992" defTabSz="914158">
              <a:spcAft>
                <a:spcPts val="1200"/>
              </a:spcAft>
              <a:buClr>
                <a:srgbClr val="E60028"/>
              </a:buClr>
              <a:buSzPct val="150000"/>
              <a:buFont typeface="Arial" pitchFamily="34" charset="0"/>
              <a:buChar char="›"/>
              <a:defRPr/>
            </a:pPr>
            <a:r>
              <a:rPr lang="en-US" sz="1400" kern="0" dirty="0">
                <a:solidFill>
                  <a:srgbClr val="333333"/>
                </a:solidFill>
                <a:latin typeface="Arial"/>
              </a:rPr>
              <a:t>Ability to duplicate the data in multiple servers to dispatch heavy read traffic load, or to provide high availability</a:t>
            </a:r>
          </a:p>
          <a:p>
            <a:pPr marL="867231" lvl="1" indent="-172992" defTabSz="914158">
              <a:spcAft>
                <a:spcPts val="1200"/>
              </a:spcAft>
              <a:buClr>
                <a:srgbClr val="E60028"/>
              </a:buClr>
              <a:buSzPct val="150000"/>
              <a:buFont typeface="Arial" pitchFamily="34" charset="0"/>
              <a:buChar char="›"/>
              <a:defRPr/>
            </a:pPr>
            <a:r>
              <a:rPr lang="en-US" sz="1400" kern="0" dirty="0">
                <a:solidFill>
                  <a:srgbClr val="333333"/>
                </a:solidFill>
                <a:latin typeface="Arial"/>
              </a:rPr>
              <a:t>Ability to dispatch the data in multiple servers to handle heavy write traffic load</a:t>
            </a:r>
          </a:p>
          <a:p>
            <a:pPr marL="228539" indent="-172992" defTabSz="914158">
              <a:spcAft>
                <a:spcPts val="1200"/>
              </a:spcAft>
              <a:buClr>
                <a:srgbClr val="E60028"/>
              </a:buClr>
              <a:buSzPct val="150000"/>
              <a:buFont typeface="Arial" pitchFamily="34" charset="0"/>
              <a:buChar char="›"/>
              <a:defRPr/>
            </a:pPr>
            <a:r>
              <a:rPr lang="en-US" sz="1400" kern="0" dirty="0">
                <a:solidFill>
                  <a:srgbClr val="333333"/>
                </a:solidFill>
                <a:latin typeface="Arial"/>
              </a:rPr>
              <a:t>NoSQL databases were designed to handle specific use-case, they provide new way to store the data and to query it.</a:t>
            </a:r>
            <a:br>
              <a:rPr lang="en-US" sz="1400" kern="0" dirty="0">
                <a:solidFill>
                  <a:srgbClr val="333333"/>
                </a:solidFill>
                <a:latin typeface="Arial"/>
              </a:rPr>
            </a:br>
            <a:r>
              <a:rPr lang="en-US" sz="1400" kern="0" dirty="0">
                <a:solidFill>
                  <a:srgbClr val="333333"/>
                </a:solidFill>
                <a:latin typeface="Arial"/>
              </a:rPr>
              <a:t>Example of usage and NoSQL technology:</a:t>
            </a:r>
          </a:p>
          <a:p>
            <a:pPr marL="867231" lvl="1" indent="-172992" defTabSz="914158">
              <a:spcAft>
                <a:spcPts val="1200"/>
              </a:spcAft>
              <a:buClr>
                <a:srgbClr val="E60028"/>
              </a:buClr>
              <a:buSzPct val="150000"/>
              <a:buFont typeface="Arial" pitchFamily="34" charset="0"/>
              <a:buChar char="›"/>
              <a:defRPr/>
            </a:pPr>
            <a:r>
              <a:rPr lang="en-US" sz="1400" kern="0" dirty="0">
                <a:solidFill>
                  <a:srgbClr val="333333"/>
                </a:solidFill>
                <a:latin typeface="Arial"/>
              </a:rPr>
              <a:t>Store JSON data from Web applications: </a:t>
            </a:r>
            <a:r>
              <a:rPr lang="en-US" sz="1400" b="1" kern="0" dirty="0">
                <a:solidFill>
                  <a:srgbClr val="333333"/>
                </a:solidFill>
                <a:latin typeface="Arial"/>
              </a:rPr>
              <a:t>MongoDB</a:t>
            </a:r>
          </a:p>
          <a:p>
            <a:pPr marL="867231" lvl="1" indent="-172992" defTabSz="914158">
              <a:spcAft>
                <a:spcPts val="1200"/>
              </a:spcAft>
              <a:buClr>
                <a:srgbClr val="E60028"/>
              </a:buClr>
              <a:buSzPct val="150000"/>
              <a:buFont typeface="Arial" pitchFamily="34" charset="0"/>
              <a:buChar char="›"/>
              <a:defRPr/>
            </a:pPr>
            <a:r>
              <a:rPr lang="en-US" sz="1400" kern="0" dirty="0">
                <a:solidFill>
                  <a:srgbClr val="333333"/>
                </a:solidFill>
                <a:latin typeface="Arial"/>
              </a:rPr>
              <a:t>Key/Value stores with very high performances: </a:t>
            </a:r>
            <a:r>
              <a:rPr lang="en-US" sz="1400" b="1" kern="0" dirty="0" err="1">
                <a:solidFill>
                  <a:srgbClr val="333333"/>
                </a:solidFill>
                <a:latin typeface="Arial"/>
              </a:rPr>
              <a:t>Couchbase</a:t>
            </a:r>
            <a:endParaRPr lang="en-US" sz="1400" b="1" kern="0" dirty="0">
              <a:solidFill>
                <a:srgbClr val="333333"/>
              </a:solidFill>
              <a:latin typeface="Arial"/>
            </a:endParaRPr>
          </a:p>
          <a:p>
            <a:pPr marL="867231" lvl="1" indent="-172992" defTabSz="914158">
              <a:spcAft>
                <a:spcPts val="1200"/>
              </a:spcAft>
              <a:buClr>
                <a:srgbClr val="E60028"/>
              </a:buClr>
              <a:buSzPct val="150000"/>
              <a:buFont typeface="Arial" pitchFamily="34" charset="0"/>
              <a:buChar char="›"/>
              <a:defRPr/>
            </a:pPr>
            <a:r>
              <a:rPr lang="en-US" sz="1400" kern="0" dirty="0">
                <a:solidFill>
                  <a:srgbClr val="333333"/>
                </a:solidFill>
                <a:latin typeface="Arial"/>
              </a:rPr>
              <a:t>Store text and search with natural language processing: </a:t>
            </a:r>
            <a:r>
              <a:rPr lang="en-US" sz="1400" b="1" kern="0" dirty="0" err="1">
                <a:solidFill>
                  <a:srgbClr val="333333"/>
                </a:solidFill>
                <a:latin typeface="Arial"/>
              </a:rPr>
              <a:t>Solr</a:t>
            </a:r>
            <a:endParaRPr lang="en-US" sz="1400" b="1" kern="0" dirty="0">
              <a:solidFill>
                <a:srgbClr val="333333"/>
              </a:solidFill>
              <a:latin typeface="Arial"/>
            </a:endParaRPr>
          </a:p>
          <a:p>
            <a:pPr marL="228539" indent="-172992" defTabSz="914158">
              <a:spcAft>
                <a:spcPts val="1200"/>
              </a:spcAft>
              <a:buClr>
                <a:srgbClr val="E60028"/>
              </a:buClr>
              <a:buSzPct val="150000"/>
              <a:buFont typeface="Arial" pitchFamily="34" charset="0"/>
              <a:buChar char="›"/>
              <a:defRPr/>
            </a:pPr>
            <a:r>
              <a:rPr lang="en-US" sz="1400" kern="0" dirty="0">
                <a:solidFill>
                  <a:srgbClr val="333333"/>
                </a:solidFill>
                <a:latin typeface="Arial"/>
              </a:rPr>
              <a:t>Used as operational databases, hot data, </a:t>
            </a:r>
            <a:r>
              <a:rPr lang="en-US" sz="1400" b="1" kern="0" dirty="0">
                <a:solidFill>
                  <a:srgbClr val="333333"/>
                </a:solidFill>
                <a:latin typeface="Arial"/>
              </a:rPr>
              <a:t>OLTP</a:t>
            </a:r>
            <a:r>
              <a:rPr lang="en-US" sz="1400" kern="0" dirty="0">
                <a:solidFill>
                  <a:srgbClr val="333333"/>
                </a:solidFill>
                <a:latin typeface="Arial"/>
              </a:rPr>
              <a:t> use-cases, or “cache” of backend systems.</a:t>
            </a:r>
          </a:p>
        </p:txBody>
      </p:sp>
      <p:grpSp>
        <p:nvGrpSpPr>
          <p:cNvPr id="3" name="Group 5"/>
          <p:cNvGrpSpPr/>
          <p:nvPr/>
        </p:nvGrpSpPr>
        <p:grpSpPr>
          <a:xfrm>
            <a:off x="1319406" y="4652852"/>
            <a:ext cx="9553188" cy="1295844"/>
            <a:chOff x="1816460" y="4682152"/>
            <a:chExt cx="8167350" cy="1107862"/>
          </a:xfrm>
        </p:grpSpPr>
        <p:pic>
          <p:nvPicPr>
            <p:cNvPr id="7" name="Picture 2" descr="Afficher l'image d'origine"/>
            <p:cNvPicPr>
              <a:picLocks noChangeAspect="1" noChangeArrowheads="1"/>
            </p:cNvPicPr>
            <p:nvPr/>
          </p:nvPicPr>
          <p:blipFill>
            <a:blip r:embed="rId3" cstate="print"/>
            <a:srcRect/>
            <a:stretch>
              <a:fillRect/>
            </a:stretch>
          </p:blipFill>
          <p:spPr bwMode="auto">
            <a:xfrm>
              <a:off x="1875744" y="4757594"/>
              <a:ext cx="1224810" cy="312718"/>
            </a:xfrm>
            <a:prstGeom prst="rect">
              <a:avLst/>
            </a:prstGeom>
            <a:noFill/>
          </p:spPr>
        </p:pic>
        <p:pic>
          <p:nvPicPr>
            <p:cNvPr id="8" name="Picture 4" descr="Afficher l'image d'origine"/>
            <p:cNvPicPr>
              <a:picLocks noChangeAspect="1" noChangeArrowheads="1"/>
            </p:cNvPicPr>
            <p:nvPr/>
          </p:nvPicPr>
          <p:blipFill>
            <a:blip r:embed="rId4" cstate="print"/>
            <a:srcRect/>
            <a:stretch>
              <a:fillRect/>
            </a:stretch>
          </p:blipFill>
          <p:spPr bwMode="auto">
            <a:xfrm>
              <a:off x="3785210" y="4682152"/>
              <a:ext cx="756025" cy="382034"/>
            </a:xfrm>
            <a:prstGeom prst="rect">
              <a:avLst/>
            </a:prstGeom>
            <a:noFill/>
          </p:spPr>
        </p:pic>
        <p:pic>
          <p:nvPicPr>
            <p:cNvPr id="9" name="Picture 6" descr="Afficher l'image d'origine"/>
            <p:cNvPicPr>
              <a:picLocks noChangeAspect="1" noChangeArrowheads="1"/>
            </p:cNvPicPr>
            <p:nvPr/>
          </p:nvPicPr>
          <p:blipFill>
            <a:blip r:embed="rId5" cstate="print"/>
            <a:srcRect/>
            <a:stretch>
              <a:fillRect/>
            </a:stretch>
          </p:blipFill>
          <p:spPr bwMode="auto">
            <a:xfrm>
              <a:off x="5259235" y="4711977"/>
              <a:ext cx="1319152" cy="358335"/>
            </a:xfrm>
            <a:prstGeom prst="rect">
              <a:avLst/>
            </a:prstGeom>
            <a:noFill/>
          </p:spPr>
        </p:pic>
        <p:pic>
          <p:nvPicPr>
            <p:cNvPr id="10" name="Picture 8" descr="Afficher l'image d'origine"/>
            <p:cNvPicPr>
              <a:picLocks noChangeAspect="1" noChangeArrowheads="1"/>
            </p:cNvPicPr>
            <p:nvPr/>
          </p:nvPicPr>
          <p:blipFill>
            <a:blip r:embed="rId6" cstate="print"/>
            <a:srcRect/>
            <a:stretch>
              <a:fillRect/>
            </a:stretch>
          </p:blipFill>
          <p:spPr bwMode="auto">
            <a:xfrm>
              <a:off x="6833210" y="4682152"/>
              <a:ext cx="1435016" cy="522756"/>
            </a:xfrm>
            <a:prstGeom prst="rect">
              <a:avLst/>
            </a:prstGeom>
            <a:noFill/>
          </p:spPr>
        </p:pic>
        <p:sp>
          <p:nvSpPr>
            <p:cNvPr id="11" name="TextBox 10"/>
            <p:cNvSpPr txBox="1"/>
            <p:nvPr/>
          </p:nvSpPr>
          <p:spPr>
            <a:xfrm>
              <a:off x="1816460" y="5204908"/>
              <a:ext cx="1511550" cy="585106"/>
            </a:xfrm>
            <a:prstGeom prst="rect">
              <a:avLst/>
            </a:prstGeom>
            <a:noFill/>
          </p:spPr>
          <p:txBody>
            <a:bodyPr wrap="none" lIns="35992" tIns="35992" rIns="35992" bIns="35992" rtlCol="0">
              <a:noAutofit/>
            </a:bodyPr>
            <a:lstStyle/>
            <a:p>
              <a:pPr defTabSz="1277378"/>
              <a:r>
                <a:rPr lang="fr-FR" sz="1200" b="1" dirty="0">
                  <a:solidFill>
                    <a:srgbClr val="333333"/>
                  </a:solidFill>
                  <a:latin typeface="Arial"/>
                </a:rPr>
                <a:t>« </a:t>
              </a:r>
              <a:r>
                <a:rPr lang="fr-FR" sz="1200" b="1" dirty="0" err="1">
                  <a:solidFill>
                    <a:srgbClr val="333333"/>
                  </a:solidFill>
                  <a:latin typeface="Arial"/>
                </a:rPr>
                <a:t>Columnar</a:t>
              </a:r>
              <a:r>
                <a:rPr lang="fr-FR" sz="1200" b="1" dirty="0">
                  <a:solidFill>
                    <a:srgbClr val="333333"/>
                  </a:solidFill>
                  <a:latin typeface="Arial"/>
                </a:rPr>
                <a:t> » </a:t>
              </a:r>
              <a:r>
                <a:rPr lang="fr-FR" sz="1200" b="1" dirty="0" err="1">
                  <a:solidFill>
                    <a:srgbClr val="333333"/>
                  </a:solidFill>
                  <a:latin typeface="Arial"/>
                </a:rPr>
                <a:t>storage</a:t>
              </a:r>
              <a:endParaRPr lang="fr-FR" sz="1200" b="1" dirty="0">
                <a:solidFill>
                  <a:srgbClr val="333333"/>
                </a:solidFill>
                <a:latin typeface="Arial"/>
              </a:endParaRPr>
            </a:p>
            <a:p>
              <a:pPr defTabSz="1277378"/>
              <a:r>
                <a:rPr lang="fr-FR" sz="1200" dirty="0" err="1">
                  <a:solidFill>
                    <a:srgbClr val="333333"/>
                  </a:solidFill>
                  <a:latin typeface="Arial"/>
                </a:rPr>
                <a:t>Heavy</a:t>
              </a:r>
              <a:r>
                <a:rPr lang="fr-FR" sz="1200" dirty="0">
                  <a:solidFill>
                    <a:srgbClr val="333333"/>
                  </a:solidFill>
                  <a:latin typeface="Arial"/>
                </a:rPr>
                <a:t> </a:t>
              </a:r>
              <a:r>
                <a:rPr lang="fr-FR" sz="1200" dirty="0" err="1">
                  <a:solidFill>
                    <a:srgbClr val="333333"/>
                  </a:solidFill>
                  <a:latin typeface="Arial"/>
                </a:rPr>
                <a:t>write</a:t>
              </a:r>
              <a:endParaRPr lang="fr-FR" sz="1200" dirty="0">
                <a:solidFill>
                  <a:srgbClr val="333333"/>
                </a:solidFill>
                <a:latin typeface="Arial"/>
              </a:endParaRPr>
            </a:p>
            <a:p>
              <a:pPr defTabSz="1277378"/>
              <a:r>
                <a:rPr lang="fr-FR" sz="1200" dirty="0" err="1">
                  <a:solidFill>
                    <a:srgbClr val="333333"/>
                  </a:solidFill>
                  <a:latin typeface="Arial"/>
                </a:rPr>
                <a:t>Fast</a:t>
              </a:r>
              <a:r>
                <a:rPr lang="fr-FR" sz="1200" dirty="0">
                  <a:solidFill>
                    <a:srgbClr val="333333"/>
                  </a:solidFill>
                  <a:latin typeface="Arial"/>
                </a:rPr>
                <a:t> </a:t>
              </a:r>
              <a:r>
                <a:rPr lang="fr-FR" sz="1200" dirty="0" err="1">
                  <a:solidFill>
                    <a:srgbClr val="333333"/>
                  </a:solidFill>
                  <a:latin typeface="Arial"/>
                </a:rPr>
                <a:t>read</a:t>
              </a:r>
              <a:r>
                <a:rPr lang="fr-FR" sz="1200" dirty="0">
                  <a:solidFill>
                    <a:srgbClr val="333333"/>
                  </a:solidFill>
                  <a:latin typeface="Arial"/>
                </a:rPr>
                <a:t> by </a:t>
              </a:r>
              <a:r>
                <a:rPr lang="fr-FR" sz="1200" dirty="0" err="1">
                  <a:solidFill>
                    <a:srgbClr val="333333"/>
                  </a:solidFill>
                  <a:latin typeface="Arial"/>
                </a:rPr>
                <a:t>key</a:t>
              </a:r>
              <a:endParaRPr lang="en-US" sz="1200" dirty="0" err="1">
                <a:solidFill>
                  <a:srgbClr val="333333"/>
                </a:solidFill>
                <a:latin typeface="Arial"/>
              </a:endParaRPr>
            </a:p>
          </p:txBody>
        </p:sp>
        <p:pic>
          <p:nvPicPr>
            <p:cNvPr id="12" name="Picture 10" descr="Afficher l'image d'origine"/>
            <p:cNvPicPr>
              <a:picLocks noChangeAspect="1" noChangeArrowheads="1"/>
            </p:cNvPicPr>
            <p:nvPr/>
          </p:nvPicPr>
          <p:blipFill>
            <a:blip r:embed="rId7" cstate="print"/>
            <a:srcRect/>
            <a:stretch>
              <a:fillRect/>
            </a:stretch>
          </p:blipFill>
          <p:spPr bwMode="auto">
            <a:xfrm>
              <a:off x="8675323" y="4799625"/>
              <a:ext cx="990600" cy="270687"/>
            </a:xfrm>
            <a:prstGeom prst="rect">
              <a:avLst/>
            </a:prstGeom>
            <a:noFill/>
          </p:spPr>
        </p:pic>
        <p:sp>
          <p:nvSpPr>
            <p:cNvPr id="13" name="TextBox 12"/>
            <p:cNvSpPr txBox="1"/>
            <p:nvPr/>
          </p:nvSpPr>
          <p:spPr>
            <a:xfrm>
              <a:off x="3480410" y="5204908"/>
              <a:ext cx="1511550" cy="585106"/>
            </a:xfrm>
            <a:prstGeom prst="rect">
              <a:avLst/>
            </a:prstGeom>
            <a:noFill/>
          </p:spPr>
          <p:txBody>
            <a:bodyPr wrap="none" lIns="35992" tIns="35992" rIns="35992" bIns="35992" rtlCol="0">
              <a:noAutofit/>
            </a:bodyPr>
            <a:lstStyle/>
            <a:p>
              <a:pPr defTabSz="1277378"/>
              <a:r>
                <a:rPr lang="fr-FR" sz="1200" b="1" dirty="0" err="1">
                  <a:solidFill>
                    <a:srgbClr val="333333"/>
                  </a:solidFill>
                  <a:latin typeface="Arial"/>
                </a:rPr>
                <a:t>Distributed</a:t>
              </a:r>
              <a:r>
                <a:rPr lang="fr-FR" sz="1200" b="1" dirty="0">
                  <a:solidFill>
                    <a:srgbClr val="333333"/>
                  </a:solidFill>
                  <a:latin typeface="Arial"/>
                </a:rPr>
                <a:t> index</a:t>
              </a:r>
            </a:p>
            <a:p>
              <a:pPr defTabSz="1277378"/>
              <a:r>
                <a:rPr lang="fr-FR" sz="1200" dirty="0" err="1">
                  <a:solidFill>
                    <a:srgbClr val="333333"/>
                  </a:solidFill>
                  <a:latin typeface="Arial"/>
                </a:rPr>
                <a:t>Search</a:t>
              </a:r>
              <a:r>
                <a:rPr lang="fr-FR" sz="1200" dirty="0">
                  <a:solidFill>
                    <a:srgbClr val="333333"/>
                  </a:solidFill>
                  <a:latin typeface="Arial"/>
                </a:rPr>
                <a:t> by </a:t>
              </a:r>
              <a:r>
                <a:rPr lang="fr-FR" sz="1200" dirty="0" err="1">
                  <a:solidFill>
                    <a:srgbClr val="333333"/>
                  </a:solidFill>
                  <a:latin typeface="Arial"/>
                </a:rPr>
                <a:t>complex</a:t>
              </a:r>
              <a:r>
                <a:rPr lang="fr-FR" sz="1200" dirty="0">
                  <a:solidFill>
                    <a:srgbClr val="333333"/>
                  </a:solidFill>
                  <a:latin typeface="Arial"/>
                </a:rPr>
                <a:t> </a:t>
              </a:r>
              <a:r>
                <a:rPr lang="fr-FR" sz="1200" dirty="0" err="1">
                  <a:solidFill>
                    <a:srgbClr val="333333"/>
                  </a:solidFill>
                  <a:latin typeface="Arial"/>
                </a:rPr>
                <a:t>criteria</a:t>
              </a:r>
              <a:endParaRPr lang="fr-FR" sz="1200" dirty="0">
                <a:solidFill>
                  <a:srgbClr val="333333"/>
                </a:solidFill>
                <a:latin typeface="Arial"/>
              </a:endParaRPr>
            </a:p>
            <a:p>
              <a:pPr defTabSz="1277378"/>
              <a:r>
                <a:rPr lang="fr-FR" sz="1200" dirty="0">
                  <a:solidFill>
                    <a:srgbClr val="333333"/>
                  </a:solidFill>
                  <a:latin typeface="Arial"/>
                </a:rPr>
                <a:t>Full </a:t>
              </a:r>
              <a:r>
                <a:rPr lang="fr-FR" sz="1200" dirty="0" err="1">
                  <a:solidFill>
                    <a:srgbClr val="333333"/>
                  </a:solidFill>
                  <a:latin typeface="Arial"/>
                </a:rPr>
                <a:t>Text</a:t>
              </a:r>
              <a:r>
                <a:rPr lang="fr-FR" sz="1200" dirty="0">
                  <a:solidFill>
                    <a:srgbClr val="333333"/>
                  </a:solidFill>
                  <a:latin typeface="Arial"/>
                </a:rPr>
                <a:t> </a:t>
              </a:r>
              <a:r>
                <a:rPr lang="fr-FR" sz="1200" dirty="0" err="1">
                  <a:solidFill>
                    <a:srgbClr val="333333"/>
                  </a:solidFill>
                  <a:latin typeface="Arial"/>
                </a:rPr>
                <a:t>Search</a:t>
              </a:r>
              <a:endParaRPr lang="en-US" sz="1200" dirty="0" err="1">
                <a:solidFill>
                  <a:srgbClr val="333333"/>
                </a:solidFill>
                <a:latin typeface="Arial"/>
              </a:endParaRPr>
            </a:p>
          </p:txBody>
        </p:sp>
        <p:sp>
          <p:nvSpPr>
            <p:cNvPr id="14" name="TextBox 13"/>
            <p:cNvSpPr txBox="1"/>
            <p:nvPr/>
          </p:nvSpPr>
          <p:spPr>
            <a:xfrm>
              <a:off x="5144360" y="5204908"/>
              <a:ext cx="1511550" cy="585106"/>
            </a:xfrm>
            <a:prstGeom prst="rect">
              <a:avLst/>
            </a:prstGeom>
            <a:noFill/>
          </p:spPr>
          <p:txBody>
            <a:bodyPr wrap="none" lIns="35992" tIns="35992" rIns="35992" bIns="35992" rtlCol="0">
              <a:noAutofit/>
            </a:bodyPr>
            <a:lstStyle/>
            <a:p>
              <a:pPr defTabSz="1277378"/>
              <a:r>
                <a:rPr lang="fr-FR" sz="1200" b="1" dirty="0">
                  <a:solidFill>
                    <a:srgbClr val="333333"/>
                  </a:solidFill>
                  <a:latin typeface="Arial"/>
                </a:rPr>
                <a:t>Document </a:t>
              </a:r>
              <a:r>
                <a:rPr lang="fr-FR" sz="1200" b="1" dirty="0" err="1">
                  <a:solidFill>
                    <a:srgbClr val="333333"/>
                  </a:solidFill>
                  <a:latin typeface="Arial"/>
                </a:rPr>
                <a:t>storage</a:t>
              </a:r>
              <a:endParaRPr lang="fr-FR" sz="1200" b="1" dirty="0">
                <a:solidFill>
                  <a:srgbClr val="333333"/>
                </a:solidFill>
                <a:latin typeface="Arial"/>
              </a:endParaRPr>
            </a:p>
            <a:p>
              <a:pPr defTabSz="1277378"/>
              <a:r>
                <a:rPr lang="fr-FR" sz="1200" dirty="0" err="1">
                  <a:solidFill>
                    <a:srgbClr val="333333"/>
                  </a:solidFill>
                  <a:latin typeface="Arial"/>
                </a:rPr>
                <a:t>Json</a:t>
              </a:r>
              <a:r>
                <a:rPr lang="fr-FR" sz="1200" dirty="0">
                  <a:solidFill>
                    <a:srgbClr val="333333"/>
                  </a:solidFill>
                  <a:latin typeface="Arial"/>
                </a:rPr>
                <a:t> document</a:t>
              </a:r>
            </a:p>
            <a:p>
              <a:pPr defTabSz="1277378"/>
              <a:r>
                <a:rPr lang="fr-FR" sz="1200" dirty="0" err="1">
                  <a:solidFill>
                    <a:srgbClr val="333333"/>
                  </a:solidFill>
                  <a:latin typeface="Arial"/>
                </a:rPr>
                <a:t>Search</a:t>
              </a:r>
              <a:r>
                <a:rPr lang="fr-FR" sz="1200" dirty="0">
                  <a:solidFill>
                    <a:srgbClr val="333333"/>
                  </a:solidFill>
                  <a:latin typeface="Arial"/>
                </a:rPr>
                <a:t> by </a:t>
              </a:r>
              <a:r>
                <a:rPr lang="fr-FR" sz="1200" dirty="0" err="1">
                  <a:solidFill>
                    <a:srgbClr val="333333"/>
                  </a:solidFill>
                  <a:latin typeface="Arial"/>
                </a:rPr>
                <a:t>complex</a:t>
              </a:r>
              <a:r>
                <a:rPr lang="fr-FR" sz="1200" dirty="0">
                  <a:solidFill>
                    <a:srgbClr val="333333"/>
                  </a:solidFill>
                  <a:latin typeface="Arial"/>
                </a:rPr>
                <a:t> </a:t>
              </a:r>
              <a:r>
                <a:rPr lang="fr-FR" sz="1200" dirty="0" err="1">
                  <a:solidFill>
                    <a:srgbClr val="333333"/>
                  </a:solidFill>
                  <a:latin typeface="Arial"/>
                </a:rPr>
                <a:t>criteria</a:t>
              </a:r>
              <a:endParaRPr lang="en-US" sz="1200" dirty="0" err="1">
                <a:solidFill>
                  <a:srgbClr val="333333"/>
                </a:solidFill>
                <a:latin typeface="Arial"/>
              </a:endParaRPr>
            </a:p>
          </p:txBody>
        </p:sp>
        <p:sp>
          <p:nvSpPr>
            <p:cNvPr id="15" name="TextBox 14"/>
            <p:cNvSpPr txBox="1"/>
            <p:nvPr/>
          </p:nvSpPr>
          <p:spPr>
            <a:xfrm>
              <a:off x="6808310" y="5204908"/>
              <a:ext cx="1511550" cy="585106"/>
            </a:xfrm>
            <a:prstGeom prst="rect">
              <a:avLst/>
            </a:prstGeom>
            <a:noFill/>
          </p:spPr>
          <p:txBody>
            <a:bodyPr wrap="none" lIns="35992" tIns="35992" rIns="35992" bIns="35992" rtlCol="0">
              <a:noAutofit/>
            </a:bodyPr>
            <a:lstStyle/>
            <a:p>
              <a:pPr defTabSz="1277378"/>
              <a:r>
                <a:rPr lang="fr-FR" sz="1200" b="1" dirty="0">
                  <a:solidFill>
                    <a:srgbClr val="333333"/>
                  </a:solidFill>
                  <a:latin typeface="Arial"/>
                </a:rPr>
                <a:t>In-Memory cache</a:t>
              </a:r>
            </a:p>
            <a:p>
              <a:pPr defTabSz="1277378"/>
              <a:r>
                <a:rPr lang="fr-FR" sz="1200" dirty="0" err="1">
                  <a:solidFill>
                    <a:srgbClr val="333333"/>
                  </a:solidFill>
                  <a:latin typeface="Arial"/>
                </a:rPr>
                <a:t>Very</a:t>
              </a:r>
              <a:r>
                <a:rPr lang="fr-FR" sz="1200" dirty="0">
                  <a:solidFill>
                    <a:srgbClr val="333333"/>
                  </a:solidFill>
                  <a:latin typeface="Arial"/>
                </a:rPr>
                <a:t> </a:t>
              </a:r>
              <a:r>
                <a:rPr lang="fr-FR" sz="1200" dirty="0" err="1">
                  <a:solidFill>
                    <a:srgbClr val="333333"/>
                  </a:solidFill>
                  <a:latin typeface="Arial"/>
                </a:rPr>
                <a:t>fast</a:t>
              </a:r>
              <a:r>
                <a:rPr lang="fr-FR" sz="1200" dirty="0">
                  <a:solidFill>
                    <a:srgbClr val="333333"/>
                  </a:solidFill>
                  <a:latin typeface="Arial"/>
                </a:rPr>
                <a:t> </a:t>
              </a:r>
              <a:r>
                <a:rPr lang="fr-FR" sz="1200" dirty="0" err="1">
                  <a:solidFill>
                    <a:srgbClr val="333333"/>
                  </a:solidFill>
                  <a:latin typeface="Arial"/>
                </a:rPr>
                <a:t>get</a:t>
              </a:r>
              <a:r>
                <a:rPr lang="fr-FR" sz="1200" dirty="0">
                  <a:solidFill>
                    <a:srgbClr val="333333"/>
                  </a:solidFill>
                  <a:latin typeface="Arial"/>
                </a:rPr>
                <a:t> by </a:t>
              </a:r>
              <a:r>
                <a:rPr lang="fr-FR" sz="1200" dirty="0" err="1">
                  <a:solidFill>
                    <a:srgbClr val="333333"/>
                  </a:solidFill>
                  <a:latin typeface="Arial"/>
                </a:rPr>
                <a:t>key</a:t>
              </a:r>
              <a:endParaRPr lang="en-US" sz="1200" dirty="0" err="1">
                <a:solidFill>
                  <a:srgbClr val="333333"/>
                </a:solidFill>
                <a:latin typeface="Arial"/>
              </a:endParaRPr>
            </a:p>
          </p:txBody>
        </p:sp>
        <p:sp>
          <p:nvSpPr>
            <p:cNvPr id="16" name="TextBox 15"/>
            <p:cNvSpPr txBox="1"/>
            <p:nvPr/>
          </p:nvSpPr>
          <p:spPr>
            <a:xfrm>
              <a:off x="8472260" y="5204908"/>
              <a:ext cx="1511550" cy="585106"/>
            </a:xfrm>
            <a:prstGeom prst="rect">
              <a:avLst/>
            </a:prstGeom>
            <a:noFill/>
          </p:spPr>
          <p:txBody>
            <a:bodyPr wrap="none" lIns="35992" tIns="35992" rIns="35992" bIns="35992" rtlCol="0">
              <a:noAutofit/>
            </a:bodyPr>
            <a:lstStyle/>
            <a:p>
              <a:pPr defTabSz="1277378"/>
              <a:r>
                <a:rPr lang="fr-FR" sz="1200" b="1" dirty="0" err="1">
                  <a:solidFill>
                    <a:srgbClr val="333333"/>
                  </a:solidFill>
                  <a:latin typeface="Arial"/>
                </a:rPr>
                <a:t>True</a:t>
              </a:r>
              <a:r>
                <a:rPr lang="fr-FR" sz="1200" b="1" dirty="0">
                  <a:solidFill>
                    <a:srgbClr val="333333"/>
                  </a:solidFill>
                  <a:latin typeface="Arial"/>
                </a:rPr>
                <a:t> </a:t>
              </a:r>
              <a:r>
                <a:rPr lang="fr-FR" sz="1200" b="1" dirty="0" err="1">
                  <a:solidFill>
                    <a:srgbClr val="333333"/>
                  </a:solidFill>
                  <a:latin typeface="Arial"/>
                </a:rPr>
                <a:t>columnar</a:t>
              </a:r>
              <a:r>
                <a:rPr lang="fr-FR" sz="1200" b="1" dirty="0">
                  <a:solidFill>
                    <a:srgbClr val="333333"/>
                  </a:solidFill>
                  <a:latin typeface="Arial"/>
                </a:rPr>
                <a:t> </a:t>
              </a:r>
              <a:r>
                <a:rPr lang="fr-FR" sz="1200" b="1" dirty="0" err="1">
                  <a:solidFill>
                    <a:srgbClr val="333333"/>
                  </a:solidFill>
                  <a:latin typeface="Arial"/>
                </a:rPr>
                <a:t>storage</a:t>
              </a:r>
              <a:endParaRPr lang="fr-FR" sz="1200" b="1" dirty="0">
                <a:solidFill>
                  <a:srgbClr val="333333"/>
                </a:solidFill>
                <a:latin typeface="Arial"/>
              </a:endParaRPr>
            </a:p>
            <a:p>
              <a:pPr defTabSz="1277378"/>
              <a:r>
                <a:rPr lang="fr-FR" sz="1200" dirty="0" err="1">
                  <a:solidFill>
                    <a:srgbClr val="333333"/>
                  </a:solidFill>
                  <a:latin typeface="Arial"/>
                </a:rPr>
                <a:t>Query</a:t>
              </a:r>
              <a:r>
                <a:rPr lang="fr-FR" sz="1200" dirty="0">
                  <a:solidFill>
                    <a:srgbClr val="333333"/>
                  </a:solidFill>
                  <a:latin typeface="Arial"/>
                </a:rPr>
                <a:t> as cube</a:t>
              </a:r>
              <a:endParaRPr lang="en-US" sz="1200" dirty="0" err="1">
                <a:solidFill>
                  <a:srgbClr val="333333"/>
                </a:solidFill>
                <a:latin typeface="Arial"/>
              </a:endParaRPr>
            </a:p>
          </p:txBody>
        </p:sp>
      </p:grpSp>
    </p:spTree>
    <p:custDataLst>
      <p:tags r:id="rId1"/>
    </p:custDataLst>
    <p:extLst>
      <p:ext uri="{BB962C8B-B14F-4D97-AF65-F5344CB8AC3E}">
        <p14:creationId xmlns="" xmlns:p14="http://schemas.microsoft.com/office/powerpoint/2010/main" val="376240677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79376" y="1049102"/>
            <a:ext cx="10873208" cy="461214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sp>
        <p:nvSpPr>
          <p:cNvPr id="5" name="Rectangle 4"/>
          <p:cNvSpPr/>
          <p:nvPr/>
        </p:nvSpPr>
        <p:spPr>
          <a:xfrm>
            <a:off x="479376" y="2204864"/>
            <a:ext cx="11280576" cy="2862322"/>
          </a:xfrm>
          <a:prstGeom prst="rect">
            <a:avLst/>
          </a:prstGeom>
        </p:spPr>
        <p:txBody>
          <a:bodyPr wrap="square">
            <a:spAutoFit/>
          </a:bodyPr>
          <a:lstStyle/>
          <a:p>
            <a:pPr algn="ctr"/>
            <a:r>
              <a:rPr lang="en-US" sz="7200" b="1" dirty="0" smtClean="0">
                <a:solidFill>
                  <a:schemeClr val="accent1">
                    <a:lumMod val="50000"/>
                  </a:schemeClr>
                </a:solidFill>
                <a:latin typeface="Baskerville Old Face" pitchFamily="18" charset="0"/>
              </a:rPr>
              <a:t>BOUQUET FINAL</a:t>
            </a:r>
          </a:p>
          <a:p>
            <a:pPr algn="ctr"/>
            <a:r>
              <a:rPr lang="fr-FR" sz="3600" dirty="0" err="1" smtClean="0">
                <a:latin typeface="Baskerville Old Face" pitchFamily="18" charset="0"/>
              </a:rPr>
              <a:t>try</a:t>
            </a:r>
            <a:r>
              <a:rPr lang="fr-FR" sz="3600" dirty="0" smtClean="0">
                <a:latin typeface="Baskerville Old Face" pitchFamily="18" charset="0"/>
              </a:rPr>
              <a:t> { « Vous êtes prêt? » } </a:t>
            </a:r>
          </a:p>
          <a:p>
            <a:pPr algn="ctr"/>
            <a:r>
              <a:rPr lang="fr-FR" sz="3600" dirty="0" err="1" smtClean="0">
                <a:latin typeface="Baskerville Old Face" pitchFamily="18" charset="0"/>
              </a:rPr>
              <a:t>finally</a:t>
            </a:r>
            <a:r>
              <a:rPr lang="fr-FR" sz="3600" dirty="0" smtClean="0">
                <a:latin typeface="Baskerville Old Face" pitchFamily="18" charset="0"/>
              </a:rPr>
              <a:t> {«  Pratiquons ensemble!! »}</a:t>
            </a:r>
          </a:p>
          <a:p>
            <a:pPr marL="514350" indent="-514350" algn="ctr"/>
            <a:endParaRPr lang="fr-FR" sz="3600" dirty="0" smtClean="0">
              <a:latin typeface="Baskerville Old Face" pitchFamily="18" charset="0"/>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4"/>
          <p:cNvSpPr txBox="1"/>
          <p:nvPr/>
        </p:nvSpPr>
        <p:spPr>
          <a:xfrm>
            <a:off x="708470" y="476672"/>
            <a:ext cx="1643113" cy="369332"/>
          </a:xfrm>
          <a:prstGeom prst="rect">
            <a:avLst/>
          </a:prstGeom>
          <a:noFill/>
        </p:spPr>
        <p:txBody>
          <a:bodyPr wrap="square" rtlCol="0">
            <a:spAutoFit/>
          </a:bodyPr>
          <a:lstStyle/>
          <a:p>
            <a:r>
              <a:rPr lang="fr-FR" dirty="0" smtClean="0"/>
              <a:t>EN PRATIQUE…</a:t>
            </a:r>
            <a:endParaRPr lang="fr-FR" dirty="0"/>
          </a:p>
        </p:txBody>
      </p:sp>
      <p:pic>
        <p:nvPicPr>
          <p:cNvPr id="54274" name="Picture 2" descr="Résultat de recherche d'images pour &quot;bald nerd coding&quot;"/>
          <p:cNvPicPr>
            <a:picLocks noChangeAspect="1" noChangeArrowheads="1"/>
          </p:cNvPicPr>
          <p:nvPr/>
        </p:nvPicPr>
        <p:blipFill>
          <a:blip r:embed="rId2"/>
          <a:srcRect/>
          <a:stretch>
            <a:fillRect/>
          </a:stretch>
        </p:blipFill>
        <p:spPr bwMode="auto">
          <a:xfrm>
            <a:off x="3935760" y="476672"/>
            <a:ext cx="3821294" cy="5731942"/>
          </a:xfrm>
          <a:prstGeom prst="rect">
            <a:avLst/>
          </a:prstGeom>
          <a:noFill/>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i.imgflip.com/1kacra.jpg"/>
          <p:cNvPicPr>
            <a:picLocks noChangeAspect="1" noChangeArrowheads="1"/>
          </p:cNvPicPr>
          <p:nvPr/>
        </p:nvPicPr>
        <p:blipFill>
          <a:blip r:embed="rId2"/>
          <a:srcRect/>
          <a:stretch>
            <a:fillRect/>
          </a:stretch>
        </p:blipFill>
        <p:spPr bwMode="auto">
          <a:xfrm>
            <a:off x="2783632" y="980728"/>
            <a:ext cx="6699476" cy="5040560"/>
          </a:xfrm>
          <a:prstGeom prst="rect">
            <a:avLst/>
          </a:prstGeom>
          <a:noFill/>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fr-FR" sz="16600" b="1" dirty="0" smtClean="0">
                <a:latin typeface="Impact" panose="020B0806030902050204" pitchFamily="34" charset="0"/>
              </a:rPr>
              <a:t>BIG </a:t>
            </a:r>
            <a:br>
              <a:rPr lang="fr-FR" sz="16600" b="1" dirty="0" smtClean="0">
                <a:latin typeface="Impact" panose="020B0806030902050204" pitchFamily="34" charset="0"/>
              </a:rPr>
            </a:br>
            <a:r>
              <a:rPr lang="fr-FR" sz="16600" b="1" dirty="0" smtClean="0">
                <a:latin typeface="Impact" panose="020B0806030902050204" pitchFamily="34" charset="0"/>
              </a:rPr>
              <a:t>THANKS</a:t>
            </a:r>
            <a:endParaRPr lang="fr-FR" sz="16600" b="1" dirty="0">
              <a:latin typeface="Impact" panose="020B0806030902050204" pitchFamily="34" charset="0"/>
            </a:endParaRPr>
          </a:p>
        </p:txBody>
      </p:sp>
    </p:spTree>
    <p:extLst>
      <p:ext uri="{BB962C8B-B14F-4D97-AF65-F5344CB8AC3E}">
        <p14:creationId xmlns="" xmlns:p14="http://schemas.microsoft.com/office/powerpoint/2010/main" val="56464514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03" name="Picture 3"/>
          <p:cNvPicPr>
            <a:picLocks noChangeAspect="1" noChangeArrowheads="1"/>
          </p:cNvPicPr>
          <p:nvPr/>
        </p:nvPicPr>
        <p:blipFill>
          <a:blip r:embed="rId2"/>
          <a:srcRect/>
          <a:stretch>
            <a:fillRect/>
          </a:stretch>
        </p:blipFill>
        <p:spPr bwMode="auto">
          <a:xfrm>
            <a:off x="381377" y="1533723"/>
            <a:ext cx="11403255" cy="3407445"/>
          </a:xfrm>
          <a:prstGeom prst="rect">
            <a:avLst/>
          </a:prstGeom>
          <a:noFill/>
          <a:ln w="9525">
            <a:noFill/>
            <a:miter lim="800000"/>
            <a:headEnd/>
            <a:tailEnd/>
          </a:ln>
        </p:spPr>
      </p:pic>
      <p:pic>
        <p:nvPicPr>
          <p:cNvPr id="3" name="Picture 8" descr="Afficher l'image d'origine"/>
          <p:cNvPicPr>
            <a:picLocks noChangeAspect="1" noChangeArrowheads="1"/>
          </p:cNvPicPr>
          <p:nvPr/>
        </p:nvPicPr>
        <p:blipFill>
          <a:blip r:embed="rId3"/>
          <a:srcRect/>
          <a:stretch>
            <a:fillRect/>
          </a:stretch>
        </p:blipFill>
        <p:spPr bwMode="auto">
          <a:xfrm>
            <a:off x="10998882" y="5664882"/>
            <a:ext cx="1193118" cy="1193118"/>
          </a:xfrm>
          <a:prstGeom prst="rect">
            <a:avLst/>
          </a:prstGeom>
          <a:noFill/>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8" descr="Afficher l'image d'origine"/>
          <p:cNvPicPr>
            <a:picLocks noChangeAspect="1" noChangeArrowheads="1"/>
          </p:cNvPicPr>
          <p:nvPr/>
        </p:nvPicPr>
        <p:blipFill>
          <a:blip r:embed="rId2"/>
          <a:srcRect/>
          <a:stretch>
            <a:fillRect/>
          </a:stretch>
        </p:blipFill>
        <p:spPr bwMode="auto">
          <a:xfrm>
            <a:off x="10998882" y="5664882"/>
            <a:ext cx="1193118" cy="1193118"/>
          </a:xfrm>
          <a:prstGeom prst="rect">
            <a:avLst/>
          </a:prstGeom>
          <a:noFill/>
        </p:spPr>
      </p:pic>
      <p:pic>
        <p:nvPicPr>
          <p:cNvPr id="1026" name="Picture 2"/>
          <p:cNvPicPr>
            <a:picLocks noChangeAspect="1" noChangeArrowheads="1"/>
          </p:cNvPicPr>
          <p:nvPr/>
        </p:nvPicPr>
        <p:blipFill>
          <a:blip r:embed="rId3"/>
          <a:srcRect/>
          <a:stretch>
            <a:fillRect/>
          </a:stretch>
        </p:blipFill>
        <p:spPr bwMode="auto">
          <a:xfrm>
            <a:off x="114300" y="1127224"/>
            <a:ext cx="11963400" cy="4318000"/>
          </a:xfrm>
          <a:prstGeom prst="rect">
            <a:avLst/>
          </a:prstGeom>
          <a:noFill/>
          <a:ln w="9525">
            <a:noFill/>
            <a:miter lim="800000"/>
            <a:headEnd/>
            <a:tailEnd/>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p:cNvSpPr txBox="1"/>
          <p:nvPr/>
        </p:nvSpPr>
        <p:spPr>
          <a:xfrm>
            <a:off x="2207568" y="1772816"/>
            <a:ext cx="6192688" cy="369332"/>
          </a:xfrm>
          <a:prstGeom prst="rect">
            <a:avLst/>
          </a:prstGeom>
          <a:noFill/>
        </p:spPr>
        <p:txBody>
          <a:bodyPr wrap="square" rtlCol="0">
            <a:spAutoFit/>
          </a:bodyPr>
          <a:lstStyle/>
          <a:p>
            <a:r>
              <a:rPr lang="fr-FR" dirty="0" smtClean="0"/>
              <a:t>LE BIG DATA A LA SG</a:t>
            </a:r>
            <a:endParaRPr lang="fr-FR" dirty="0"/>
          </a:p>
        </p:txBody>
      </p:sp>
      <p:pic>
        <p:nvPicPr>
          <p:cNvPr id="3" name="Picture 8" descr="Afficher l'image d'origine"/>
          <p:cNvPicPr>
            <a:picLocks noChangeAspect="1" noChangeArrowheads="1"/>
          </p:cNvPicPr>
          <p:nvPr/>
        </p:nvPicPr>
        <p:blipFill>
          <a:blip r:embed="rId2"/>
          <a:srcRect/>
          <a:stretch>
            <a:fillRect/>
          </a:stretch>
        </p:blipFill>
        <p:spPr bwMode="auto">
          <a:xfrm>
            <a:off x="10998882" y="5664882"/>
            <a:ext cx="1193118" cy="1193118"/>
          </a:xfrm>
          <a:prstGeom prst="rect">
            <a:avLst/>
          </a:prstGeom>
          <a:noFill/>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Picture 2" descr="Afficher l'image d'origine"/>
          <p:cNvPicPr>
            <a:picLocks noChangeAspect="1" noChangeArrowheads="1"/>
          </p:cNvPicPr>
          <p:nvPr/>
        </p:nvPicPr>
        <p:blipFill>
          <a:blip r:embed="rId2"/>
          <a:srcRect/>
          <a:stretch>
            <a:fillRect/>
          </a:stretch>
        </p:blipFill>
        <p:spPr bwMode="auto">
          <a:xfrm>
            <a:off x="6816080" y="1340768"/>
            <a:ext cx="4034651" cy="2269491"/>
          </a:xfrm>
          <a:prstGeom prst="rect">
            <a:avLst/>
          </a:prstGeom>
          <a:noFill/>
        </p:spPr>
      </p:pic>
      <p:cxnSp>
        <p:nvCxnSpPr>
          <p:cNvPr id="4" name="Connecteur droit 3"/>
          <p:cNvCxnSpPr/>
          <p:nvPr/>
        </p:nvCxnSpPr>
        <p:spPr>
          <a:xfrm>
            <a:off x="6816080" y="1196752"/>
            <a:ext cx="72008" cy="5112568"/>
          </a:xfrm>
          <a:prstGeom prst="line">
            <a:avLst/>
          </a:prstGeom>
        </p:spPr>
        <p:style>
          <a:lnRef idx="1">
            <a:schemeClr val="accent1"/>
          </a:lnRef>
          <a:fillRef idx="0">
            <a:schemeClr val="accent1"/>
          </a:fillRef>
          <a:effectRef idx="0">
            <a:schemeClr val="accent1"/>
          </a:effectRef>
          <a:fontRef idx="minor">
            <a:schemeClr val="tx1"/>
          </a:fontRef>
        </p:style>
      </p:cxnSp>
      <p:pic>
        <p:nvPicPr>
          <p:cNvPr id="32772" name="Picture 4" descr="Afficher l'image d'origine"/>
          <p:cNvPicPr>
            <a:picLocks noChangeAspect="1" noChangeArrowheads="1"/>
          </p:cNvPicPr>
          <p:nvPr/>
        </p:nvPicPr>
        <p:blipFill>
          <a:blip r:embed="rId3"/>
          <a:srcRect/>
          <a:stretch>
            <a:fillRect/>
          </a:stretch>
        </p:blipFill>
        <p:spPr bwMode="auto">
          <a:xfrm>
            <a:off x="3503712" y="1340768"/>
            <a:ext cx="2533169" cy="2347403"/>
          </a:xfrm>
          <a:prstGeom prst="rect">
            <a:avLst/>
          </a:prstGeom>
          <a:noFill/>
        </p:spPr>
      </p:pic>
      <p:sp>
        <p:nvSpPr>
          <p:cNvPr id="9" name="Rectangle 8"/>
          <p:cNvSpPr/>
          <p:nvPr/>
        </p:nvSpPr>
        <p:spPr>
          <a:xfrm>
            <a:off x="7921088" y="3861048"/>
            <a:ext cx="3790478" cy="2246769"/>
          </a:xfrm>
          <a:prstGeom prst="rect">
            <a:avLst/>
          </a:prstGeom>
        </p:spPr>
        <p:txBody>
          <a:bodyPr wrap="square">
            <a:spAutoFit/>
          </a:bodyPr>
          <a:lstStyle/>
          <a:p>
            <a:pPr>
              <a:buFont typeface="Wingdings" pitchFamily="2" charset="2"/>
              <a:buChar char="Ø"/>
            </a:pPr>
            <a:r>
              <a:rPr lang="fr-FR" sz="2800" dirty="0" smtClean="0"/>
              <a:t>Alexis Slawny</a:t>
            </a:r>
          </a:p>
          <a:p>
            <a:pPr>
              <a:buFont typeface="Wingdings" pitchFamily="2" charset="2"/>
              <a:buChar char="Ø"/>
            </a:pPr>
            <a:r>
              <a:rPr lang="fr-FR" sz="2800" dirty="0" smtClean="0"/>
              <a:t>#</a:t>
            </a:r>
            <a:r>
              <a:rPr lang="fr-FR" sz="2800" dirty="0" err="1" smtClean="0"/>
              <a:t>onepunchboy</a:t>
            </a:r>
            <a:endParaRPr lang="fr-FR" sz="2800" dirty="0" smtClean="0"/>
          </a:p>
          <a:p>
            <a:pPr>
              <a:buFont typeface="Wingdings" pitchFamily="2" charset="2"/>
              <a:buChar char="Ø"/>
            </a:pPr>
            <a:r>
              <a:rPr lang="fr-FR" sz="2800" dirty="0" smtClean="0"/>
              <a:t>#</a:t>
            </a:r>
            <a:r>
              <a:rPr lang="fr-FR" sz="2800" dirty="0" err="1" smtClean="0"/>
              <a:t>js_manager</a:t>
            </a:r>
            <a:r>
              <a:rPr lang="fr-FR" sz="2800" dirty="0" smtClean="0"/>
              <a:t>@</a:t>
            </a:r>
            <a:r>
              <a:rPr lang="fr-FR" sz="2800" dirty="0" err="1" smtClean="0"/>
              <a:t>sg</a:t>
            </a:r>
            <a:endParaRPr lang="fr-FR" sz="2800" dirty="0" smtClean="0"/>
          </a:p>
          <a:p>
            <a:pPr>
              <a:buFont typeface="Wingdings" pitchFamily="2" charset="2"/>
              <a:buChar char="Ø"/>
            </a:pPr>
            <a:r>
              <a:rPr lang="fr-FR" sz="2800" dirty="0" smtClean="0"/>
              <a:t>#</a:t>
            </a:r>
            <a:r>
              <a:rPr lang="fr-FR" sz="2800" dirty="0" err="1" smtClean="0"/>
              <a:t>bigdata_trainee</a:t>
            </a:r>
            <a:r>
              <a:rPr lang="fr-FR" sz="2800" dirty="0" smtClean="0"/>
              <a:t>@</a:t>
            </a:r>
            <a:r>
              <a:rPr lang="fr-FR" sz="2800" dirty="0" err="1" smtClean="0"/>
              <a:t>sg</a:t>
            </a:r>
            <a:endParaRPr lang="fr-FR" sz="2800" dirty="0" smtClean="0"/>
          </a:p>
          <a:p>
            <a:pPr>
              <a:buFont typeface="Wingdings" pitchFamily="2" charset="2"/>
              <a:buChar char="Ø"/>
            </a:pPr>
            <a:r>
              <a:rPr lang="fr-FR" sz="2800" dirty="0" smtClean="0"/>
              <a:t>@</a:t>
            </a:r>
            <a:r>
              <a:rPr lang="fr-FR" sz="2800" dirty="0" err="1" smtClean="0"/>
              <a:t>slawnya</a:t>
            </a:r>
            <a:endParaRPr lang="fr-FR" sz="2800" dirty="0"/>
          </a:p>
        </p:txBody>
      </p:sp>
      <p:pic>
        <p:nvPicPr>
          <p:cNvPr id="32774" name="Picture 6" descr="Afficher l'image d'origine"/>
          <p:cNvPicPr>
            <a:picLocks noChangeAspect="1" noChangeArrowheads="1"/>
          </p:cNvPicPr>
          <p:nvPr/>
        </p:nvPicPr>
        <p:blipFill>
          <a:blip r:embed="rId4"/>
          <a:srcRect/>
          <a:stretch>
            <a:fillRect/>
          </a:stretch>
        </p:blipFill>
        <p:spPr bwMode="auto">
          <a:xfrm>
            <a:off x="263352" y="260648"/>
            <a:ext cx="2762250" cy="2762251"/>
          </a:xfrm>
          <a:prstGeom prst="rect">
            <a:avLst/>
          </a:prstGeom>
          <a:noFill/>
        </p:spPr>
      </p:pic>
      <p:sp>
        <p:nvSpPr>
          <p:cNvPr id="12" name="Rectangle 11"/>
          <p:cNvSpPr/>
          <p:nvPr/>
        </p:nvSpPr>
        <p:spPr>
          <a:xfrm>
            <a:off x="2855640" y="3933056"/>
            <a:ext cx="3790478" cy="2246769"/>
          </a:xfrm>
          <a:prstGeom prst="rect">
            <a:avLst/>
          </a:prstGeom>
        </p:spPr>
        <p:txBody>
          <a:bodyPr wrap="square">
            <a:spAutoFit/>
          </a:bodyPr>
          <a:lstStyle/>
          <a:p>
            <a:pPr>
              <a:buFont typeface="Wingdings" pitchFamily="2" charset="2"/>
              <a:buChar char="Ø"/>
            </a:pPr>
            <a:r>
              <a:rPr lang="fr-FR" sz="2800" dirty="0" smtClean="0"/>
              <a:t>Mathias </a:t>
            </a:r>
            <a:r>
              <a:rPr lang="fr-FR" sz="2800" dirty="0" err="1" smtClean="0"/>
              <a:t>Kluba</a:t>
            </a:r>
            <a:endParaRPr lang="fr-FR" sz="2800" dirty="0" smtClean="0"/>
          </a:p>
          <a:p>
            <a:pPr>
              <a:buFont typeface="Wingdings" pitchFamily="2" charset="2"/>
              <a:buChar char="Ø"/>
            </a:pPr>
            <a:r>
              <a:rPr lang="fr-FR" sz="2800" dirty="0" smtClean="0"/>
              <a:t>#</a:t>
            </a:r>
            <a:r>
              <a:rPr lang="fr-FR" sz="2800" dirty="0" err="1" smtClean="0"/>
              <a:t>tbd</a:t>
            </a:r>
            <a:endParaRPr lang="fr-FR" sz="2800" dirty="0" smtClean="0"/>
          </a:p>
          <a:p>
            <a:pPr>
              <a:buFont typeface="Wingdings" pitchFamily="2" charset="2"/>
              <a:buChar char="Ø"/>
            </a:pPr>
            <a:r>
              <a:rPr lang="fr-FR" sz="2800" dirty="0" smtClean="0"/>
              <a:t>#</a:t>
            </a:r>
            <a:r>
              <a:rPr lang="fr-FR" sz="2800" dirty="0" err="1" smtClean="0"/>
              <a:t>bigdata_architect</a:t>
            </a:r>
            <a:r>
              <a:rPr lang="fr-FR" sz="2800" dirty="0" smtClean="0"/>
              <a:t>@</a:t>
            </a:r>
            <a:r>
              <a:rPr lang="fr-FR" sz="2800" dirty="0" err="1" smtClean="0"/>
              <a:t>sg</a:t>
            </a:r>
            <a:endParaRPr lang="fr-FR" sz="2800" dirty="0" smtClean="0"/>
          </a:p>
          <a:p>
            <a:pPr>
              <a:buFont typeface="Wingdings" pitchFamily="2" charset="2"/>
              <a:buChar char="Ø"/>
            </a:pPr>
            <a:r>
              <a:rPr lang="fr-FR" sz="2800" dirty="0" smtClean="0"/>
              <a:t>#</a:t>
            </a:r>
            <a:r>
              <a:rPr lang="fr-FR" sz="2800" dirty="0" err="1" smtClean="0"/>
              <a:t>java_lover</a:t>
            </a:r>
            <a:endParaRPr lang="fr-FR" sz="2800" dirty="0" smtClean="0"/>
          </a:p>
          <a:p>
            <a:pPr>
              <a:buFont typeface="Wingdings" pitchFamily="2" charset="2"/>
              <a:buChar char="Ø"/>
            </a:pPr>
            <a:r>
              <a:rPr lang="fr-FR" sz="2800" dirty="0" smtClean="0"/>
              <a:t>@</a:t>
            </a:r>
            <a:r>
              <a:rPr lang="fr-FR" sz="2800" dirty="0" err="1" smtClean="0"/>
              <a:t>mathiaskluba</a:t>
            </a:r>
            <a:endParaRPr lang="fr-FR" sz="2800" dirty="0"/>
          </a:p>
        </p:txBody>
      </p:sp>
      <p:pic>
        <p:nvPicPr>
          <p:cNvPr id="8" name="Picture 8" descr="Afficher l'image d'origine"/>
          <p:cNvPicPr>
            <a:picLocks noChangeAspect="1" noChangeArrowheads="1"/>
          </p:cNvPicPr>
          <p:nvPr/>
        </p:nvPicPr>
        <p:blipFill>
          <a:blip r:embed="rId5"/>
          <a:srcRect/>
          <a:stretch>
            <a:fillRect/>
          </a:stretch>
        </p:blipFill>
        <p:spPr bwMode="auto">
          <a:xfrm>
            <a:off x="10998882" y="5664882"/>
            <a:ext cx="1193118" cy="1193118"/>
          </a:xfrm>
          <a:prstGeom prst="rect">
            <a:avLst/>
          </a:prstGeom>
          <a:noFill/>
        </p:spPr>
      </p:pic>
    </p:spTree>
    <p:extLst>
      <p:ext uri="{BB962C8B-B14F-4D97-AF65-F5344CB8AC3E}">
        <p14:creationId xmlns="" xmlns:p14="http://schemas.microsoft.com/office/powerpoint/2010/main" val="139981713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8" descr="Afficher l'image d'origine"/>
          <p:cNvPicPr>
            <a:picLocks noChangeAspect="1" noChangeArrowheads="1"/>
          </p:cNvPicPr>
          <p:nvPr/>
        </p:nvPicPr>
        <p:blipFill>
          <a:blip r:embed="rId2"/>
          <a:srcRect/>
          <a:stretch>
            <a:fillRect/>
          </a:stretch>
        </p:blipFill>
        <p:spPr bwMode="auto">
          <a:xfrm>
            <a:off x="10998882" y="5664882"/>
            <a:ext cx="1193118" cy="1193118"/>
          </a:xfrm>
          <a:prstGeom prst="rect">
            <a:avLst/>
          </a:prstGeom>
          <a:noFill/>
        </p:spPr>
      </p:pic>
      <p:sp>
        <p:nvSpPr>
          <p:cNvPr id="4" name="Rectangle 3"/>
          <p:cNvSpPr/>
          <p:nvPr/>
        </p:nvSpPr>
        <p:spPr>
          <a:xfrm>
            <a:off x="479376" y="1052736"/>
            <a:ext cx="10873208" cy="461214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sp>
        <p:nvSpPr>
          <p:cNvPr id="5" name="Rectangle 4"/>
          <p:cNvSpPr/>
          <p:nvPr/>
        </p:nvSpPr>
        <p:spPr>
          <a:xfrm>
            <a:off x="479376" y="2204864"/>
            <a:ext cx="11280576" cy="1754326"/>
          </a:xfrm>
          <a:prstGeom prst="rect">
            <a:avLst/>
          </a:prstGeom>
        </p:spPr>
        <p:txBody>
          <a:bodyPr wrap="square">
            <a:spAutoFit/>
          </a:bodyPr>
          <a:lstStyle/>
          <a:p>
            <a:pPr algn="ctr"/>
            <a:r>
              <a:rPr lang="en-US" sz="7200" b="1" dirty="0" smtClean="0">
                <a:solidFill>
                  <a:schemeClr val="accent1">
                    <a:lumMod val="50000"/>
                  </a:schemeClr>
                </a:solidFill>
                <a:latin typeface="Baskerville Old Face" pitchFamily="18" charset="0"/>
              </a:rPr>
              <a:t>CHAPITRE 1</a:t>
            </a:r>
          </a:p>
          <a:p>
            <a:pPr marL="514350" indent="-514350"/>
            <a:r>
              <a:rPr lang="fr-FR" sz="3600" dirty="0" smtClean="0">
                <a:latin typeface="Baskerville Old Face" pitchFamily="18" charset="0"/>
              </a:rPr>
              <a:t>	 « N'attendez pas d'avoir soif pour tirer l'eau du puits. »</a:t>
            </a:r>
            <a:r>
              <a:rPr lang="fr-FR" sz="3600" dirty="0" smtClean="0">
                <a:solidFill>
                  <a:srgbClr val="0070C0"/>
                </a:solidFill>
                <a:latin typeface="Baskerville Old Face" pitchFamily="18" charset="0"/>
              </a:rPr>
              <a:t>*</a:t>
            </a:r>
            <a:r>
              <a:rPr lang="fr-FR" sz="3600" dirty="0" smtClean="0">
                <a:latin typeface="Baskerville Old Face" pitchFamily="18" charset="0"/>
              </a:rPr>
              <a:t> </a:t>
            </a:r>
          </a:p>
        </p:txBody>
      </p:sp>
      <p:sp>
        <p:nvSpPr>
          <p:cNvPr id="8" name="Rectangle 7"/>
          <p:cNvSpPr/>
          <p:nvPr/>
        </p:nvSpPr>
        <p:spPr>
          <a:xfrm>
            <a:off x="407368" y="6093296"/>
            <a:ext cx="8280920" cy="461665"/>
          </a:xfrm>
          <a:prstGeom prst="rect">
            <a:avLst/>
          </a:prstGeom>
        </p:spPr>
        <p:txBody>
          <a:bodyPr wrap="square">
            <a:spAutoFit/>
          </a:bodyPr>
          <a:lstStyle/>
          <a:p>
            <a:r>
              <a:rPr lang="fr-FR" sz="2400" b="1" dirty="0" smtClean="0">
                <a:solidFill>
                  <a:srgbClr val="0070C0"/>
                </a:solidFill>
                <a:latin typeface="Baskerville Old Face" pitchFamily="18" charset="0"/>
              </a:rPr>
              <a:t>*</a:t>
            </a:r>
            <a:r>
              <a:rPr lang="fr-FR" sz="2400" b="1" dirty="0" smtClean="0">
                <a:latin typeface="Baskerville Old Face" pitchFamily="18" charset="0"/>
              </a:rPr>
              <a:t>Proverbe </a:t>
            </a:r>
            <a:r>
              <a:rPr lang="fr-FR" sz="2400" b="1" dirty="0" smtClean="0">
                <a:latin typeface="Baskerville Old Face" pitchFamily="18" charset="0"/>
                <a:hlinkClick r:id="rId3"/>
              </a:rPr>
              <a:t>chinois</a:t>
            </a:r>
            <a:r>
              <a:rPr lang="fr-FR" sz="2400" b="1" dirty="0" smtClean="0">
                <a:latin typeface="Baskerville Old Face" pitchFamily="18" charset="0"/>
              </a:rPr>
              <a:t> ; Dictionnaire des proverbes de la Chine (1980) </a:t>
            </a:r>
            <a:endParaRPr lang="fr-FR" sz="24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Image 1"/>
          <p:cNvPicPr>
            <a:picLocks noChangeAspect="1"/>
          </p:cNvPicPr>
          <p:nvPr/>
        </p:nvPicPr>
        <p:blipFill rotWithShape="1">
          <a:blip r:embed="rId3" cstate="print">
            <a:extLst>
              <a:ext uri="{28A0092B-C50C-407E-A947-70E740481C1C}">
                <a14:useLocalDpi xmlns="" xmlns:a14="http://schemas.microsoft.com/office/drawing/2010/main"/>
              </a:ext>
            </a:extLst>
          </a:blip>
          <a:srcRect/>
          <a:stretch/>
        </p:blipFill>
        <p:spPr>
          <a:xfrm>
            <a:off x="0" y="-10510"/>
            <a:ext cx="12186837" cy="6863256"/>
          </a:xfrm>
          <a:prstGeom prst="rect">
            <a:avLst/>
          </a:prstGeom>
        </p:spPr>
      </p:pic>
    </p:spTree>
    <p:extLst>
      <p:ext uri="{BB962C8B-B14F-4D97-AF65-F5344CB8AC3E}">
        <p14:creationId xmlns="" xmlns:p14="http://schemas.microsoft.com/office/powerpoint/2010/main" val="1285934636"/>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OFFISYNC_SLIDE_GUID" val="01452b1d-88d7-4173-9acc-74c7b9e6b82e"/>
</p:tagLst>
</file>

<file path=ppt/tags/tag2.xml><?xml version="1.0" encoding="utf-8"?>
<p:tagLst xmlns:a="http://schemas.openxmlformats.org/drawingml/2006/main" xmlns:r="http://schemas.openxmlformats.org/officeDocument/2006/relationships" xmlns:p="http://schemas.openxmlformats.org/presentationml/2006/main">
  <p:tag name="OFFISYNC_SLIDE_GUID" val="1fc0099d-5a4c-4c6c-a1a0-8b00712a1476"/>
</p:tagLst>
</file>

<file path=ppt/tags/tag3.xml><?xml version="1.0" encoding="utf-8"?>
<p:tagLst xmlns:a="http://schemas.openxmlformats.org/drawingml/2006/main" xmlns:r="http://schemas.openxmlformats.org/officeDocument/2006/relationships" xmlns:p="http://schemas.openxmlformats.org/presentationml/2006/main">
  <p:tag name="OFFISYNC_SLIDE_GUID" val="034c88e6-58a3-496d-8334-a2f14ec681bb"/>
</p:tagLst>
</file>

<file path=ppt/tags/tag4.xml><?xml version="1.0" encoding="utf-8"?>
<p:tagLst xmlns:a="http://schemas.openxmlformats.org/drawingml/2006/main" xmlns:r="http://schemas.openxmlformats.org/officeDocument/2006/relationships" xmlns:p="http://schemas.openxmlformats.org/presentationml/2006/main">
  <p:tag name="OFFISYNC_SLIDE_GUID" val="71ebf88a-0bad-43e2-8516-eea4cfc24efc"/>
</p:tagLst>
</file>

<file path=ppt/tags/tag5.xml><?xml version="1.0" encoding="utf-8"?>
<p:tagLst xmlns:a="http://schemas.openxmlformats.org/drawingml/2006/main" xmlns:r="http://schemas.openxmlformats.org/officeDocument/2006/relationships" xmlns:p="http://schemas.openxmlformats.org/presentationml/2006/main">
  <p:tag name="OFFISYNC_SLIDE_GUID" val="264e47d8-33c2-4502-aae5-433ccc317fcf"/>
</p:tagLst>
</file>

<file path=ppt/tags/tag6.xml><?xml version="1.0" encoding="utf-8"?>
<p:tagLst xmlns:a="http://schemas.openxmlformats.org/drawingml/2006/main" xmlns:r="http://schemas.openxmlformats.org/officeDocument/2006/relationships" xmlns:p="http://schemas.openxmlformats.org/presentationml/2006/main">
  <p:tag name="OFFISYNC_SLIDE_GUID" val="25d29573-2b81-4b0d-b8d7-eef83bf7db25"/>
</p:tagLst>
</file>

<file path=ppt/theme/theme1.xml><?xml version="1.0" encoding="utf-8"?>
<a:theme xmlns:a="http://schemas.openxmlformats.org/drawingml/2006/main" name="Thème Office">
  <a:themeElements>
    <a:clrScheme name="Bureau">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Bureau">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ureau">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Bureau">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Bureau">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ureau">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10757</TotalTime>
  <Words>1649</Words>
  <Application>Microsoft Office PowerPoint</Application>
  <PresentationFormat>Personnalisé</PresentationFormat>
  <Paragraphs>244</Paragraphs>
  <Slides>36</Slides>
  <Notes>13</Notes>
  <HiddenSlides>2</HiddenSlides>
  <MMClips>0</MMClips>
  <ScaleCrop>false</ScaleCrop>
  <HeadingPairs>
    <vt:vector size="4" baseType="variant">
      <vt:variant>
        <vt:lpstr>Thème</vt:lpstr>
      </vt:variant>
      <vt:variant>
        <vt:i4>1</vt:i4>
      </vt:variant>
      <vt:variant>
        <vt:lpstr>Titres des diapositives</vt:lpstr>
      </vt:variant>
      <vt:variant>
        <vt:i4>36</vt:i4>
      </vt:variant>
    </vt:vector>
  </HeadingPairs>
  <TitlesOfParts>
    <vt:vector size="37" baseType="lpstr">
      <vt:lpstr>Thème Office</vt:lpstr>
      <vt:lpstr>Diapositive 1</vt:lpstr>
      <vt:lpstr>TABLE DES MATIERES</vt:lpstr>
      <vt:lpstr>Diapositive 3</vt:lpstr>
      <vt:lpstr>Diapositive 4</vt:lpstr>
      <vt:lpstr>Diapositive 5</vt:lpstr>
      <vt:lpstr>Diapositive 6</vt:lpstr>
      <vt:lpstr>Diapositive 7</vt:lpstr>
      <vt:lpstr>Diapositive 8</vt:lpstr>
      <vt:lpstr>Diapositive 9</vt:lpstr>
      <vt:lpstr>Diapositive 10</vt:lpstr>
      <vt:lpstr>Diapositive 11</vt:lpstr>
      <vt:lpstr>Diapositive 12</vt:lpstr>
      <vt:lpstr>Diapositive 13</vt:lpstr>
      <vt:lpstr>Diapositive 14</vt:lpstr>
      <vt:lpstr>Diapositive 15</vt:lpstr>
      <vt:lpstr>Diapositive 16</vt:lpstr>
      <vt:lpstr>Diapositive 17</vt:lpstr>
      <vt:lpstr>Diapositive 18</vt:lpstr>
      <vt:lpstr>Diapositive 19</vt:lpstr>
      <vt:lpstr>Diapositive 20</vt:lpstr>
      <vt:lpstr>Diapositive 21</vt:lpstr>
      <vt:lpstr>Diapositive 22</vt:lpstr>
      <vt:lpstr>Diapositive 23</vt:lpstr>
      <vt:lpstr>Diapositive 24</vt:lpstr>
      <vt:lpstr>Diapositive 25</vt:lpstr>
      <vt:lpstr>Diapositive 26</vt:lpstr>
      <vt:lpstr>Diapositive 27</vt:lpstr>
      <vt:lpstr>HADOOP HDFS</vt:lpstr>
      <vt:lpstr>HOW TO PROCESS DATA ?</vt:lpstr>
      <vt:lpstr>HADOOP PROCESSING FRAMEWORKS</vt:lpstr>
      <vt:lpstr>HADOOP YARN &amp; SPARK</vt:lpstr>
      <vt:lpstr>WHAT IS NOSQL ?</vt:lpstr>
      <vt:lpstr>Diapositive 33</vt:lpstr>
      <vt:lpstr>Diapositive 34</vt:lpstr>
      <vt:lpstr>Diapositive 35</vt:lpstr>
      <vt:lpstr>Diapositive 36</vt:lpstr>
    </vt:vector>
  </TitlesOfParts>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Utilisateur de Microsoft Office</dc:creator>
  <cp:lastModifiedBy>Loulou</cp:lastModifiedBy>
  <cp:revision>150</cp:revision>
  <dcterms:created xsi:type="dcterms:W3CDTF">2016-09-10T21:18:49Z</dcterms:created>
  <dcterms:modified xsi:type="dcterms:W3CDTF">2017-02-24T22:44:34Z</dcterms:modified>
</cp:coreProperties>
</file>